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4" r:id="rId2"/>
    <p:sldId id="265" r:id="rId3"/>
    <p:sldId id="266" r:id="rId4"/>
    <p:sldId id="271" r:id="rId5"/>
    <p:sldId id="272" r:id="rId6"/>
    <p:sldId id="267" r:id="rId7"/>
    <p:sldId id="273" r:id="rId8"/>
    <p:sldId id="274" r:id="rId9"/>
    <p:sldId id="268" r:id="rId10"/>
    <p:sldId id="270" r:id="rId11"/>
    <p:sldId id="279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CC"/>
    <a:srgbClr val="3C9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5" autoAdjust="0"/>
    <p:restoredTop sz="82014" autoAdjust="0"/>
  </p:normalViewPr>
  <p:slideViewPr>
    <p:cSldViewPr snapToGrid="0" snapToObjects="1">
      <p:cViewPr>
        <p:scale>
          <a:sx n="80" d="100"/>
          <a:sy n="80" d="100"/>
        </p:scale>
        <p:origin x="-7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5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80F2-796B-46B5-8991-89CE321C2ACD}" type="datetimeFigureOut">
              <a:rPr lang="en-US" smtClean="0"/>
              <a:t>7/8/2014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47CAE-4359-434D-B0E2-E44E52F9A61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7CAE-4359-434D-B0E2-E44E52F9A61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3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47CAE-4359-434D-B0E2-E44E52F9A61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8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066797"/>
            <a:ext cx="6692905" cy="833817"/>
          </a:xfrm>
        </p:spPr>
        <p:txBody>
          <a:bodyPr>
            <a:normAutofit/>
          </a:bodyPr>
          <a:lstStyle>
            <a:lvl1pPr algn="l">
              <a:defRPr sz="2400" b="1">
                <a:latin typeface="Helvetica"/>
                <a:cs typeface="Helvetica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04128"/>
            <a:ext cx="6400800" cy="66490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subtitle</a:t>
            </a:r>
            <a:r>
              <a:rPr lang="de-DE" dirty="0" smtClean="0"/>
              <a:t> style</a:t>
            </a:r>
            <a:endParaRPr lang="en-US" dirty="0"/>
          </a:p>
        </p:txBody>
      </p:sp>
      <p:pic>
        <p:nvPicPr>
          <p:cNvPr id="7" name="Picture 8" descr="grünerBalken.jpg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LogoRWTH.jpg    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90" y="5866790"/>
            <a:ext cx="1809750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nets-grün.jpg  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40" y="5790590"/>
            <a:ext cx="1660525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7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3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5438"/>
            <a:ext cx="8229600" cy="72220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8000"/>
              </a:buClr>
              <a:defRPr sz="2800"/>
            </a:lvl1pPr>
            <a:lvl2pPr marL="914400" indent="-457200">
              <a:buClr>
                <a:srgbClr val="008000"/>
              </a:buClr>
              <a:buFont typeface="Arial"/>
              <a:buChar char="•"/>
              <a:defRPr sz="2400"/>
            </a:lvl2pPr>
            <a:lvl3pPr marL="1257300" indent="-342900">
              <a:buClr>
                <a:srgbClr val="008000"/>
              </a:buClr>
              <a:buFont typeface="Arial"/>
              <a:buChar char="•"/>
              <a:defRPr sz="2000"/>
            </a:lvl3pPr>
            <a:lvl4pPr marL="1714500" indent="-342900">
              <a:buClr>
                <a:srgbClr val="008000"/>
              </a:buClr>
              <a:buFont typeface="Arial"/>
              <a:buChar char="•"/>
              <a:defRPr sz="1800"/>
            </a:lvl4pPr>
            <a:lvl5pPr marL="2171700" indent="-342900">
              <a:buClr>
                <a:srgbClr val="008000"/>
              </a:buClr>
              <a:buFont typeface="Arial"/>
              <a:buChar char="•"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pic>
        <p:nvPicPr>
          <p:cNvPr id="7" name="Picture 6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1164263" y="38853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4" descr="inets-kleingrau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22588"/>
            <a:ext cx="795338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 userDrawn="1"/>
        </p:nvSpPr>
        <p:spPr>
          <a:xfrm>
            <a:off x="6648950" y="6471089"/>
            <a:ext cx="1461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0" dirty="0" smtClean="0">
                <a:solidFill>
                  <a:schemeClr val="bg1">
                    <a:lumMod val="65000"/>
                  </a:schemeClr>
                </a:solidFill>
              </a:rPr>
              <a:t>Slide </a:t>
            </a:r>
            <a:fld id="{7F4A72D9-62F9-49FE-B02F-0292C85AF654}" type="slidenum">
              <a:rPr lang="en-US" sz="2000" baseline="0" smtClean="0">
                <a:solidFill>
                  <a:schemeClr val="bg1">
                    <a:lumMod val="65000"/>
                  </a:schemeClr>
                </a:solidFill>
              </a:rPr>
              <a:t>‹Nr.›</a:t>
            </a:fld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446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latin typeface="Helvetica"/>
                <a:cs typeface="Helvetica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03963"/>
            <a:ext cx="7772400" cy="702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Picture 9" descr="grüneFläche.jpg    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46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162"/>
            <a:ext cx="8229600" cy="879475"/>
          </a:xfrm>
        </p:spPr>
        <p:txBody>
          <a:bodyPr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pic>
        <p:nvPicPr>
          <p:cNvPr id="8" name="Picture 4" descr="inets-kleingrau.jpg    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22588"/>
            <a:ext cx="795338" cy="2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grünerBalkenmitLogo.jpg                                        0016006EMacintosh HD                   CA012640: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25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2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9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7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870EC-1B3A-D64D-9EFD-93592DD1F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6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053" y="4066797"/>
            <a:ext cx="7147932" cy="833817"/>
          </a:xfrm>
        </p:spPr>
        <p:txBody>
          <a:bodyPr>
            <a:normAutofit/>
          </a:bodyPr>
          <a:lstStyle/>
          <a:p>
            <a:r>
              <a:rPr lang="en-US" sz="2700" noProof="0" dirty="0" smtClean="0"/>
              <a:t>Digital Audio Transmission</a:t>
            </a:r>
            <a:endParaRPr lang="en-US" sz="27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049" y="5004128"/>
            <a:ext cx="6623824" cy="664907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Fabian Fischer, Julian </a:t>
            </a:r>
            <a:r>
              <a:rPr lang="en-US" noProof="0" dirty="0" smtClean="0"/>
              <a:t>Arnold</a:t>
            </a:r>
          </a:p>
          <a:p>
            <a:r>
              <a:rPr lang="en-US" noProof="0" dirty="0" smtClean="0"/>
              <a:t>17</a:t>
            </a:r>
            <a:r>
              <a:rPr lang="en-US" baseline="30000" noProof="0" dirty="0" smtClean="0"/>
              <a:t>th</a:t>
            </a:r>
            <a:r>
              <a:rPr lang="en-US" noProof="0" dirty="0" smtClean="0"/>
              <a:t> </a:t>
            </a:r>
            <a:r>
              <a:rPr lang="en-US" noProof="0" dirty="0" smtClean="0"/>
              <a:t>July</a:t>
            </a:r>
            <a:r>
              <a:rPr lang="en-US" noProof="0" dirty="0" smtClean="0"/>
              <a:t> 2014</a:t>
            </a:r>
            <a:endParaRPr lang="en-US" noProof="0" dirty="0" smtClean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7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Pipeline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7473"/>
          </a:xfrm>
        </p:spPr>
        <p:txBody>
          <a:bodyPr>
            <a:normAutofit/>
          </a:bodyPr>
          <a:lstStyle/>
          <a:p>
            <a:r>
              <a:rPr lang="en-US" dirty="0" smtClean="0"/>
              <a:t>Triple Buffering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At least Double Buffering to prevent </a:t>
            </a:r>
            <a:r>
              <a:rPr lang="en-US" dirty="0" smtClean="0"/>
              <a:t>underflow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RF Chip has the capability to send data only when channel is </a:t>
            </a:r>
            <a:r>
              <a:rPr lang="en-US" dirty="0" smtClean="0"/>
              <a:t>clear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The time between consecutive received samples is not </a:t>
            </a:r>
            <a:r>
              <a:rPr lang="en-US" dirty="0" smtClean="0"/>
              <a:t>constant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We need buffering for under- and </a:t>
            </a:r>
            <a:r>
              <a:rPr lang="en-US" dirty="0" smtClean="0"/>
              <a:t>overflow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Supports voice </a:t>
            </a:r>
            <a:r>
              <a:rPr lang="en-US" dirty="0"/>
              <a:t>effects/enhancement, which needs computation time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3816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/ Future Work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quality voice transmission</a:t>
            </a:r>
          </a:p>
          <a:p>
            <a:r>
              <a:rPr lang="en-US" dirty="0" smtClean="0"/>
              <a:t>Interference free design not easy</a:t>
            </a:r>
          </a:p>
          <a:p>
            <a:r>
              <a:rPr lang="en-US" dirty="0" smtClean="0"/>
              <a:t>Sensor motes pretty constrained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better interference immunity</a:t>
            </a:r>
          </a:p>
          <a:p>
            <a:r>
              <a:rPr lang="en-US" dirty="0" smtClean="0"/>
              <a:t>Add voice effects</a:t>
            </a:r>
          </a:p>
          <a:p>
            <a:r>
              <a:rPr lang="en-US" dirty="0" smtClean="0"/>
              <a:t>Implement control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2" descr="C:\Users\Julian\Downloads\MP9004278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36" y="1600200"/>
            <a:ext cx="608532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2814452" y="2755075"/>
            <a:ext cx="843148" cy="843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2814452" y="2612571"/>
            <a:ext cx="11875" cy="11519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>
            <a:stCxn id="5" idx="6"/>
          </p:cNvCxnSpPr>
          <p:nvPr/>
        </p:nvCxnSpPr>
        <p:spPr>
          <a:xfrm>
            <a:off x="3657600" y="3176649"/>
            <a:ext cx="1033153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93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Digital audio transmission between two nodes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Telosb</a:t>
            </a:r>
            <a:r>
              <a:rPr lang="en-US" dirty="0" smtClean="0"/>
              <a:t> sensor mote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ADC and DAC needed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Normally used with </a:t>
            </a:r>
            <a:r>
              <a:rPr lang="en-US" dirty="0" smtClean="0"/>
              <a:t>TinyOS</a:t>
            </a:r>
            <a:r>
              <a:rPr lang="en-US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Microphone amplifier board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Audio amplifier board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Microphone Amplifier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Opamp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Interference……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56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Microphone Amplifier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Audio Amplifier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Amplifier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62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ADC samples at 10kHz</a:t>
            </a:r>
            <a:endParaRPr lang="en-US" dirty="0"/>
          </a:p>
          <a:p>
            <a:r>
              <a:rPr lang="en-US" dirty="0" smtClean="0"/>
              <a:t>ADC sample width 12bit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Required data rate 120kbits/s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rate not achievable using </a:t>
            </a:r>
            <a:r>
              <a:rPr lang="en-US" dirty="0" smtClean="0"/>
              <a:t>TinyOS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Do not use operating system at all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Bare-metal programming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9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Samples Pipeline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Bildschirmpräsentation (4:3)</PresentationFormat>
  <Paragraphs>47</Paragraphs>
  <Slides>12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Digital Audio Transmission</vt:lpstr>
      <vt:lpstr>Introduction</vt:lpstr>
      <vt:lpstr>Introduction</vt:lpstr>
      <vt:lpstr>Microphone Amplifier</vt:lpstr>
      <vt:lpstr>Microphone Amplifier</vt:lpstr>
      <vt:lpstr>Audio Amplifier</vt:lpstr>
      <vt:lpstr>Audio Amplifier</vt:lpstr>
      <vt:lpstr>Software Overview</vt:lpstr>
      <vt:lpstr>Samples Pipeline</vt:lpstr>
      <vt:lpstr>Samples Pipeline</vt:lpstr>
      <vt:lpstr>Conclusion / Future Work</vt:lpstr>
      <vt:lpstr>Questions?</vt:lpstr>
    </vt:vector>
  </TitlesOfParts>
  <Company>RWTH Aachen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RWTH MobNets</dc:creator>
  <cp:lastModifiedBy>Julian</cp:lastModifiedBy>
  <cp:revision>335</cp:revision>
  <dcterms:created xsi:type="dcterms:W3CDTF">2012-04-09T16:48:55Z</dcterms:created>
  <dcterms:modified xsi:type="dcterms:W3CDTF">2014-07-08T12:52:24Z</dcterms:modified>
</cp:coreProperties>
</file>