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F890-0676-ED64-8CBB-BB176916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DBC83-FB09-9FC2-9F2E-91540327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8F89-2D0B-4C20-1883-3E55629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7E90-536B-110A-755A-0F8EC04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D466-A166-9856-9533-78C4B1A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2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2B1A-FEF8-FCC3-FB72-12F2828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C53A4-679A-6AA4-2728-3D7D06D8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B406-6272-5891-6F40-AE2C690C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72EC-0FE3-86EF-146E-819850B7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D84E-8A25-C388-6C7A-11CD7B5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9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2AD5-6E6C-52C1-AF36-C6710EA00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56D5-015F-0989-E197-335BE4AD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9317-D91E-4A99-DCEE-9BEEA539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263C-C3B6-695C-6583-385163F6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24DE-448A-64D6-EF02-BE27CBBD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F930-A353-7CF7-701D-81966A48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6E1C-E2AA-2A98-FD29-DC3D5BAC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2C58-57D6-4A1B-2C6E-93F74321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8460-B3F0-F4D4-0DB2-D7131969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84FF-7171-7718-756E-4B8051BE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C97F-FE9D-8560-8DCE-5F926A75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F3AD-DAF0-F55C-12A6-4ACACF986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A62F-7803-88E9-A162-6A806EE1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42B1-1401-4AB8-CEF7-328018CB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BB32-E84B-C856-4681-4A6806AE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EB4-3741-BC50-F790-81D11283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4B43-2E3A-C058-9D95-EAD5508B8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5433-77C1-00E4-8C33-D4DB9379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4AF11-1B7B-DB1B-4649-6D6BFBC7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BD532-42FF-C170-7F44-7CABB424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A4E6-5FAE-AFE7-6E2F-348D4F2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462-805C-F404-C5EB-F06A271C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7CDA-4944-95D7-626B-9DC4F420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DE796-8F12-BC53-CDAA-30E5BEF04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BD38E-3E4A-F78A-2EAC-AB67BF18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E5AAE-ADF2-BAB2-FA22-DDA74952C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340D-08C7-2DD1-C578-F374A5A3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012B7-1893-E417-C106-DD5725BA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E3768-BAE5-8052-5463-C4C67318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1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02DB-604B-C508-BB76-190F1128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504A0-EF79-EFA9-AAB3-74A457AD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1F56-AEC4-14FD-4E2A-15950020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A9B58-44AE-DC76-ECF6-0487C04B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5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D7F97-26D0-BCA2-A7EA-D223BC2F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7BC66-3734-92E3-AE9A-18829FA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18511-E650-E352-AC81-D22BF5DD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30A4-718C-2862-19E3-858260D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FF88-40E9-9E0F-BC14-5A6EA1A2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4DCA-B030-4CE5-0B15-607E7D06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949D-AE0F-C1CD-A736-ED95E6B5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7DB74-973D-705D-85C2-3CA9C5EB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1D27F-A52C-35E5-256E-211EFC5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A1D9-0CAB-9AF9-F007-18AF64D9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38B44-1918-EC7B-FDD7-7F87C6F01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7335-3218-8CCC-0340-03C2ECA3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DA7C-A8C8-54B3-46E8-633193B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0F69-AA43-93D0-89BB-D3D5A014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49DF-F61C-E8DE-72D7-3F58409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9B2C8-8A42-0A37-F39C-B926CD1C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8965-945E-7670-2291-FDA60099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0668-6CB5-DA51-1E81-E441E3189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1796-76DC-4045-96D6-2D0CEA18FAE0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DA8A-9231-9A0D-C5B9-26E46A4D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4C99-97ED-7571-79DC-E68CF131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137-FAAB-4F83-AD25-1A56D74C6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543C9D-AC3D-3DE3-5C03-F146F6EA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4C140460-C2A1-2808-8268-722073E8EF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4263392-93EB-283A-C78B-77663378A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CB78EEFA-D8BC-477E-ECB5-8484A4B9E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3048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0357B-218A-8A23-4A53-E60654703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3" y="304800"/>
            <a:ext cx="2595127" cy="1490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345296-33F9-C82C-5C9A-A21010A96937}"/>
              </a:ext>
            </a:extLst>
          </p:cNvPr>
          <p:cNvSpPr/>
          <p:nvPr/>
        </p:nvSpPr>
        <p:spPr>
          <a:xfrm>
            <a:off x="1560094" y="2100353"/>
            <a:ext cx="1604211" cy="8754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T1 – green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R1 – white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GND – black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5V – red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20B96-2613-8F67-A821-85053F0176F4}"/>
              </a:ext>
            </a:extLst>
          </p:cNvPr>
          <p:cNvSpPr/>
          <p:nvPr/>
        </p:nvSpPr>
        <p:spPr>
          <a:xfrm rot="18744657">
            <a:off x="4747736" y="1768964"/>
            <a:ext cx="1002632" cy="30480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70767A-FBE5-5DE8-9C96-B58CCEEF2DF0}"/>
              </a:ext>
            </a:extLst>
          </p:cNvPr>
          <p:cNvCxnSpPr/>
          <p:nvPr/>
        </p:nvCxnSpPr>
        <p:spPr>
          <a:xfrm>
            <a:off x="2751221" y="1795553"/>
            <a:ext cx="2047200" cy="304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587443-9595-86B2-6AE6-731D049D9D3F}"/>
              </a:ext>
            </a:extLst>
          </p:cNvPr>
          <p:cNvSpPr/>
          <p:nvPr/>
        </p:nvSpPr>
        <p:spPr>
          <a:xfrm rot="18744657">
            <a:off x="5193737" y="1010450"/>
            <a:ext cx="697416" cy="304800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F9ED73E-369E-1C41-B3AB-771A8377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32" y="239146"/>
            <a:ext cx="2298936" cy="229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2A91D-D98F-E5AF-527B-FC9A84C51A4E}"/>
              </a:ext>
            </a:extLst>
          </p:cNvPr>
          <p:cNvCxnSpPr>
            <a:cxnSpLocks/>
          </p:cNvCxnSpPr>
          <p:nvPr/>
        </p:nvCxnSpPr>
        <p:spPr>
          <a:xfrm>
            <a:off x="5833270" y="1139639"/>
            <a:ext cx="3308272" cy="5334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Jarne Van Mulders</dc:creator>
  <cp:lastModifiedBy>Jarne Van Mulders</cp:lastModifiedBy>
  <cp:revision>1</cp:revision>
  <dcterms:created xsi:type="dcterms:W3CDTF">2023-10-30T15:55:18Z</dcterms:created>
  <dcterms:modified xsi:type="dcterms:W3CDTF">2023-10-30T16:28:45Z</dcterms:modified>
</cp:coreProperties>
</file>