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59" r:id="rId8"/>
    <p:sldId id="260" r:id="rId9"/>
    <p:sldId id="265" r:id="rId10"/>
    <p:sldId id="266" r:id="rId11"/>
    <p:sldId id="267" r:id="rId12"/>
    <p:sldId id="263" r:id="rId13"/>
    <p:sldId id="262" r:id="rId14"/>
    <p:sldId id="268" r:id="rId15"/>
    <p:sldId id="269" r:id="rId16"/>
    <p:sldId id="270" r:id="rId17"/>
    <p:sldId id="264" r:id="rId18"/>
    <p:sldId id="271" r:id="rId19"/>
    <p:sldId id="261" r:id="rId20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0AE"/>
    <a:srgbClr val="EC4B2F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4" autoAdjust="0"/>
  </p:normalViewPr>
  <p:slideViewPr>
    <p:cSldViewPr showGuides="1">
      <p:cViewPr varScale="1">
        <p:scale>
          <a:sx n="81" d="100"/>
          <a:sy n="81" d="100"/>
        </p:scale>
        <p:origin x="75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30/05/2021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30/05/2021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  <a:latin typeface="+mj-lt"/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nl-NL"/>
              <a:t>Klik om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  <a:latin typeface="+mj-lt"/>
              </a:defRPr>
            </a:lvl1pPr>
            <a:lvl2pPr>
              <a:buClrTx/>
              <a:defRPr>
                <a:solidFill>
                  <a:srgbClr val="000000"/>
                </a:solidFill>
                <a:latin typeface="+mj-lt"/>
              </a:defRPr>
            </a:lvl2pPr>
            <a:lvl3pPr>
              <a:buClrTx/>
              <a:defRPr>
                <a:solidFill>
                  <a:srgbClr val="000000"/>
                </a:solidFill>
                <a:latin typeface="+mj-lt"/>
              </a:defRPr>
            </a:lvl3pPr>
            <a:lvl4pPr>
              <a:buClrTx/>
              <a:defRPr>
                <a:solidFill>
                  <a:srgbClr val="000000"/>
                </a:solidFill>
                <a:latin typeface="+mj-lt"/>
              </a:defRPr>
            </a:lvl4pPr>
            <a:lvl5pPr>
              <a:buClrTx/>
              <a:defRPr>
                <a:solidFill>
                  <a:srgbClr val="000000"/>
                </a:solidFill>
                <a:latin typeface="+mj-lt"/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00A0AE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+mj-lt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+mj-lt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+mj-lt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+mj-lt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Jarne Devos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CAR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jdelijke aanduiding voor inhoud 10">
            <a:extLst>
              <a:ext uri="{FF2B5EF4-FFF2-40B4-BE49-F238E27FC236}">
                <a16:creationId xmlns:a16="http://schemas.microsoft.com/office/drawing/2014/main" id="{F892B813-8BFF-4083-B3F9-04A6ACCB6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20" y="1246492"/>
            <a:ext cx="4951747" cy="4734000"/>
          </a:xfrm>
          <a:noFill/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279AA9F-F606-45A5-ACEF-0073B98CA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</p:spPr>
        <p:txBody>
          <a:bodyPr anchor="ctr">
            <a:normAutofit/>
          </a:bodyPr>
          <a:lstStyle/>
          <a:p>
            <a:r>
              <a:rPr lang="nl-BE" dirty="0"/>
              <a:t>Programma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43BD046A-79A2-4782-B2FC-195B9C334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88" y="1142984"/>
            <a:ext cx="3675391" cy="4734000"/>
          </a:xfrm>
          <a:prstGeom prst="rect">
            <a:avLst/>
          </a:prstGeom>
          <a:noFill/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D9CD28B-354B-4BCC-93FC-6D4CDDBA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00" y="6084000"/>
            <a:ext cx="480000" cy="667148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B80295F-48CD-49FC-897A-CCEC919B8070}" type="slidenum">
              <a:rPr lang="nl-BE" smtClean="0"/>
              <a:pPr>
                <a:spcAft>
                  <a:spcPts val="600"/>
                </a:spcAft>
              </a:pPr>
              <a:t>10</a:t>
            </a:fld>
            <a:endParaRPr lang="nl-BE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335C5182-D2B3-47EC-AE2E-ADCE94A028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07435" y="6084000"/>
            <a:ext cx="5376565" cy="432000"/>
          </a:xfrm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17662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1EC276E-2C21-44B8-9063-4A3161CC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</p:spPr>
        <p:txBody>
          <a:bodyPr anchor="ctr">
            <a:normAutofit/>
          </a:bodyPr>
          <a:lstStyle/>
          <a:p>
            <a:r>
              <a:rPr lang="nl-BE" dirty="0"/>
              <a:t>Setup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04FF4BE0-8FF6-42D5-8088-3FCC345A67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tretch/>
        </p:blipFill>
        <p:spPr>
          <a:xfrm>
            <a:off x="831847" y="1152000"/>
            <a:ext cx="3388294" cy="4734000"/>
          </a:xfrm>
          <a:noFill/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AB6A26-ABB4-494D-8CC5-54AE47AE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00" y="6084000"/>
            <a:ext cx="480000" cy="667148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B80295F-48CD-49FC-897A-CCEC919B8070}" type="slidenum">
              <a:rPr lang="nl-BE" smtClean="0"/>
              <a:pPr>
                <a:spcAft>
                  <a:spcPts val="600"/>
                </a:spcAft>
              </a:pPr>
              <a:t>11</a:t>
            </a:fld>
            <a:endParaRPr lang="nl-BE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2F1131C-7DB1-4673-9492-E3C29166D83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07435" y="6084000"/>
            <a:ext cx="5376565" cy="432000"/>
          </a:xfrm>
        </p:spPr>
        <p:txBody>
          <a:bodyPr/>
          <a:lstStyle/>
          <a:p>
            <a:endParaRPr lang="nl-BE"/>
          </a:p>
        </p:txBody>
      </p:sp>
      <p:pic>
        <p:nvPicPr>
          <p:cNvPr id="5122" name="Picture 2" descr="Using Servo Motors with the ESP32">
            <a:extLst>
              <a:ext uri="{FF2B5EF4-FFF2-40B4-BE49-F238E27FC236}">
                <a16:creationId xmlns:a16="http://schemas.microsoft.com/office/drawing/2014/main" id="{F00DD5CD-1C9F-4E1E-A4E5-942BDD7D38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1616413"/>
            <a:ext cx="6762750" cy="380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5460CEAC-0D96-4609-8960-C36BA738E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024" y="5556817"/>
            <a:ext cx="22860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9720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3F719E21-934E-47C5-9536-3A6858903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44" y="1412776"/>
            <a:ext cx="2600325" cy="1323975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89D1DE6-67B3-4163-8452-25C25539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If</a:t>
            </a:r>
            <a:r>
              <a:rPr lang="nl-BE" dirty="0"/>
              <a:t> en </a:t>
            </a:r>
            <a:r>
              <a:rPr lang="nl-BE" dirty="0" err="1"/>
              <a:t>else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5B492C6-202C-44F5-BF66-AF34A1E627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41E6A8-B899-45E2-A6AD-717B2533A6A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42DCB55B-EFA9-4403-903B-09718640D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1175600"/>
            <a:ext cx="2808280" cy="4630961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1150D467-B21F-4DBC-BCD8-052F86025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1268760"/>
            <a:ext cx="4123249" cy="411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836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7D005D39-A946-47A4-AFDF-CBC3E06DD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012" y="1215231"/>
            <a:ext cx="2763341" cy="4427538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F7C0B17-A89C-409C-BB2B-FDEC9C34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Switch case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B04604F-73AF-4209-99D4-947228E777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09BFD5-527C-42BF-A395-DE2573558F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945C0811-884B-481B-BA61-028BF98B4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1215231"/>
            <a:ext cx="3667125" cy="472440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A8C31711-A7D1-4436-9B17-63624BEEC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1784692"/>
            <a:ext cx="39433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3732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28159BD-11E8-431D-B445-FE69BAD6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kostprijs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386159E-0B91-4045-911A-66627959AC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B8FD332-59E3-4621-9CA1-6E9430D65F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AAA3A006-449C-44CA-B4A5-C765EADC004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1984" y="1142984"/>
            <a:ext cx="5726649" cy="473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3809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C55EC28-84DD-4961-A97B-343154B86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Problemen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5A38D2B-761E-4156-A5C1-A25EC462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Besluit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EE48FBC-3660-49A5-9142-D7EAB5BFC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95ED2D-832C-4CCC-8C35-D7719BAE92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146" name="Picture 2" descr="Using Servo Motors with the ESP32">
            <a:extLst>
              <a:ext uri="{FF2B5EF4-FFF2-40B4-BE49-F238E27FC236}">
                <a16:creationId xmlns:a16="http://schemas.microsoft.com/office/drawing/2014/main" id="{4A53714F-E1A0-48CF-9E4B-119EBDCF9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5" y="3140968"/>
            <a:ext cx="3757600" cy="21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WeMos D1 R32 ESP32 4Mb Development Board WiFi Bluetooth Dual Core Arduino Uno R3 formaat">
            <a:extLst>
              <a:ext uri="{FF2B5EF4-FFF2-40B4-BE49-F238E27FC236}">
                <a16:creationId xmlns:a16="http://schemas.microsoft.com/office/drawing/2014/main" id="{BAD205CB-DEEB-43E1-A8F1-78B1515FB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131" y="2845705"/>
            <a:ext cx="3693490" cy="277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959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1ACF908-34F1-4BFB-AF96-42D72823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Rc auto op bluetooth.</a:t>
            </a:r>
          </a:p>
          <a:p>
            <a:r>
              <a:rPr lang="nl-BE" dirty="0"/>
              <a:t>Hoe werkt het ?</a:t>
            </a:r>
          </a:p>
          <a:p>
            <a:r>
              <a:rPr lang="nl-BE" dirty="0"/>
              <a:t>Wat zijn </a:t>
            </a:r>
            <a:r>
              <a:rPr lang="nl-BE"/>
              <a:t>de problemen.</a:t>
            </a:r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FEA25BC-A0BC-408A-8F77-F72EB708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uitbreiding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EA23EC4-C05E-44B1-B4FA-16054F0551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BE9A6E0-EBF1-4EEA-AA8C-A8ADB9EC35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 descr="Arduino Bluetooth RC Car APK 2.0 Download for Android – Download Arduino  Bluetooth RC Car APK Latest Version - APKFab.com">
            <a:extLst>
              <a:ext uri="{FF2B5EF4-FFF2-40B4-BE49-F238E27FC236}">
                <a16:creationId xmlns:a16="http://schemas.microsoft.com/office/drawing/2014/main" id="{23D867F1-EB22-4E02-9A70-26346A5991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3027502"/>
            <a:ext cx="3888432" cy="2691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fbeelding 6" descr="Geen beschrijving beschikbaar.">
            <a:extLst>
              <a:ext uri="{FF2B5EF4-FFF2-40B4-BE49-F238E27FC236}">
                <a16:creationId xmlns:a16="http://schemas.microsoft.com/office/drawing/2014/main" id="{77300196-23CF-4883-ABED-AF1735E3C85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1215000"/>
            <a:ext cx="2942456" cy="442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61909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F89C63F-F166-4F2B-B527-A0356EDDC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Wat is het</a:t>
            </a:r>
          </a:p>
          <a:p>
            <a:r>
              <a:rPr lang="nl-BE" dirty="0"/>
              <a:t>Werking </a:t>
            </a:r>
          </a:p>
          <a:p>
            <a:r>
              <a:rPr lang="nl-BE" dirty="0"/>
              <a:t>Elektrische componenten </a:t>
            </a:r>
          </a:p>
          <a:p>
            <a:r>
              <a:rPr lang="nl-BE" dirty="0"/>
              <a:t>Schema </a:t>
            </a:r>
          </a:p>
          <a:p>
            <a:r>
              <a:rPr lang="nl-BE" dirty="0"/>
              <a:t>Programma </a:t>
            </a:r>
          </a:p>
          <a:p>
            <a:r>
              <a:rPr lang="nl-BE" dirty="0"/>
              <a:t>Kostprijs</a:t>
            </a:r>
          </a:p>
          <a:p>
            <a:r>
              <a:rPr lang="nl-BE" dirty="0"/>
              <a:t>besluit</a:t>
            </a:r>
          </a:p>
          <a:p>
            <a:r>
              <a:rPr lang="nl-BE" dirty="0"/>
              <a:t>Uitbreiding 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4A0A082-2037-4676-83C0-9BC1E4AA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BBFC976-A546-44B8-92B1-79889FE4C8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B50B1C-1D1F-42CE-BA69-C1B2A3EC7D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551BB99A-222A-4491-9EAC-731A66BC6782}"/>
              </a:ext>
            </a:extLst>
          </p:cNvPr>
          <p:cNvSpPr txBox="1"/>
          <p:nvPr/>
        </p:nvSpPr>
        <p:spPr>
          <a:xfrm>
            <a:off x="3047215" y="32466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056491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0BCB0A15-5899-44C3-8916-296C51522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Lijn volgen ?</a:t>
            </a:r>
          </a:p>
          <a:p>
            <a:r>
              <a:rPr lang="nl-BE" dirty="0"/>
              <a:t>Rc auto ? </a:t>
            </a:r>
          </a:p>
          <a:p>
            <a:r>
              <a:rPr lang="nl-BE" dirty="0"/>
              <a:t>Bluetooth ?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78B445-5FB0-4F0D-B1D3-4DFE287A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5BEBFA8-E045-4EB9-BAE5-2CB4175D33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EEAEE5-F0CE-48E7-B778-C7542E8880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 descr="Geen beschrijving beschikbaar.">
            <a:extLst>
              <a:ext uri="{FF2B5EF4-FFF2-40B4-BE49-F238E27FC236}">
                <a16:creationId xmlns:a16="http://schemas.microsoft.com/office/drawing/2014/main" id="{A13FBCB7-6DC7-4DBD-AECE-04D4D59D885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80" y="1218166"/>
            <a:ext cx="2942456" cy="44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fbeelding 6" descr="Arduino Bluetooth RC Car APK 2.0 Download for Android – Download Arduino  Bluetooth RC Car APK Latest Version - APKFab.com">
            <a:extLst>
              <a:ext uri="{FF2B5EF4-FFF2-40B4-BE49-F238E27FC236}">
                <a16:creationId xmlns:a16="http://schemas.microsoft.com/office/drawing/2014/main" id="{EAD28A3D-6129-46C8-8B53-B25ED5D2C7A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3140968"/>
            <a:ext cx="3888432" cy="2691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R Sensor at Rs 100/piece | IR Motion Sensor, infrared sensor, ir sensor  modules, इंफ्रारेड सेंसर, इंफ्रारेड संवेदक - Digital Tomorrow Private  Limited | ID: 18854322591">
            <a:extLst>
              <a:ext uri="{FF2B5EF4-FFF2-40B4-BE49-F238E27FC236}">
                <a16:creationId xmlns:a16="http://schemas.microsoft.com/office/drawing/2014/main" id="{015DB78A-7266-4D45-9454-FBA642500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1844824"/>
            <a:ext cx="3317354" cy="331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51324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6FBA974-0C6A-4227-80E0-0DCE27CEC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Esp32</a:t>
            </a:r>
          </a:p>
          <a:p>
            <a:r>
              <a:rPr lang="nl-BE" dirty="0"/>
              <a:t>Sensor </a:t>
            </a:r>
          </a:p>
          <a:p>
            <a:r>
              <a:rPr lang="nl-BE" dirty="0"/>
              <a:t>Motor</a:t>
            </a:r>
          </a:p>
          <a:p>
            <a:r>
              <a:rPr lang="nl-BE" dirty="0"/>
              <a:t>rijden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0E25A3F-10F7-42A5-8076-1C3DB1A7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1E62E7-6D5E-4919-8DFE-EAE21C1771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23FF09-46B3-444C-B066-A375D87E3E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5650594-A671-46A4-8CCA-E0719E8C3A8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556792"/>
            <a:ext cx="2354287" cy="152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fbeelding 6" descr="Experimenteerboard - ESP32 wifi- en Bluetooth-module JOY-IT SBC-NODEMCU-ESP32">
            <a:extLst>
              <a:ext uri="{FF2B5EF4-FFF2-40B4-BE49-F238E27FC236}">
                <a16:creationId xmlns:a16="http://schemas.microsoft.com/office/drawing/2014/main" id="{4A4B6370-C6C1-45AA-A288-F4A71E15CD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611" y="1586639"/>
            <a:ext cx="2354287" cy="228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D022D1F-A518-4C94-8F70-E4F206C0D94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3645024"/>
            <a:ext cx="1794500" cy="17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724BA24C-AF50-4DF1-8FFC-61002B8ADF7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119213" y="3879330"/>
            <a:ext cx="2233930" cy="1531620"/>
          </a:xfrm>
          <a:prstGeom prst="rect">
            <a:avLst/>
          </a:prstGeom>
        </p:spPr>
      </p:pic>
      <p:pic>
        <p:nvPicPr>
          <p:cNvPr id="1026" name="Picture 2" descr="Infographic self driving car Royalty Free Vector Image">
            <a:extLst>
              <a:ext uri="{FF2B5EF4-FFF2-40B4-BE49-F238E27FC236}">
                <a16:creationId xmlns:a16="http://schemas.microsoft.com/office/drawing/2014/main" id="{E8658AB4-EECB-47F2-9A62-CBA773ADAE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 bwMode="auto">
          <a:xfrm>
            <a:off x="7550765" y="1775666"/>
            <a:ext cx="3374197" cy="330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26125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DD6AC0F-83E1-4FBD-B693-2218AC05B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Esc</a:t>
            </a:r>
            <a:r>
              <a:rPr lang="nl-BE" dirty="0"/>
              <a:t> en motor </a:t>
            </a:r>
          </a:p>
          <a:p>
            <a:r>
              <a:rPr lang="nl-BE" dirty="0" err="1"/>
              <a:t>Servo</a:t>
            </a:r>
            <a:r>
              <a:rPr lang="nl-BE" dirty="0"/>
              <a:t> motor</a:t>
            </a:r>
          </a:p>
          <a:p>
            <a:r>
              <a:rPr lang="nl-BE" dirty="0"/>
              <a:t>Batterij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02AD054-3EB0-476B-9494-FCB742C5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Elektriche</a:t>
            </a:r>
            <a:r>
              <a:rPr lang="nl-BE" dirty="0"/>
              <a:t> </a:t>
            </a:r>
            <a:r>
              <a:rPr lang="nl-BE" dirty="0" err="1"/>
              <a:t>componeten</a:t>
            </a:r>
            <a:r>
              <a:rPr lang="nl-BE" dirty="0"/>
              <a:t>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829128-4BBE-4A89-84AC-98C39A2355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636A37E-6EF5-4440-B081-287FA9F282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098" name="Picture 2" descr="Charger &amp; Batteries | ABSIMA SHOP | BRAND SHOPS">
            <a:extLst>
              <a:ext uri="{FF2B5EF4-FFF2-40B4-BE49-F238E27FC236}">
                <a16:creationId xmlns:a16="http://schemas.microsoft.com/office/drawing/2014/main" id="{D03E9203-4231-4051-8A20-C60EE81B2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603" y="3044788"/>
            <a:ext cx="2105157" cy="157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harger &amp; Batteries | ABSIMA SHOP | BRAND SHOPS">
            <a:extLst>
              <a:ext uri="{FF2B5EF4-FFF2-40B4-BE49-F238E27FC236}">
                <a16:creationId xmlns:a16="http://schemas.microsoft.com/office/drawing/2014/main" id="{AD2E3F18-F55E-4ABB-A3B4-F9820B33A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1475282"/>
            <a:ext cx="2380693" cy="180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Rc Arlos - RC-W204C63BS - Mercedes C63 AMG Clear Body - Drifted">
            <a:extLst>
              <a:ext uri="{FF2B5EF4-FFF2-40B4-BE49-F238E27FC236}">
                <a16:creationId xmlns:a16="http://schemas.microsoft.com/office/drawing/2014/main" id="{C86818FE-617D-479E-B834-B4F93D479B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03554" y="37502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4104" name="Picture 8" descr="Rc Arlos - RC-W204C63BS - Mercedes C63 AMG Clear Body - Drifted">
            <a:extLst>
              <a:ext uri="{FF2B5EF4-FFF2-40B4-BE49-F238E27FC236}">
                <a16:creationId xmlns:a16="http://schemas.microsoft.com/office/drawing/2014/main" id="{F529D851-1C97-46DF-BB9C-67D757793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4" y="3567708"/>
            <a:ext cx="4223793" cy="211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44185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7D1AA13-5735-4919-91DF-96B6B9DDF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Wat is het </a:t>
            </a:r>
          </a:p>
          <a:p>
            <a:r>
              <a:rPr lang="nl-BE" dirty="0" err="1"/>
              <a:t>brushless</a:t>
            </a:r>
            <a:r>
              <a:rPr lang="nl-BE" dirty="0"/>
              <a:t> </a:t>
            </a:r>
          </a:p>
          <a:p>
            <a:r>
              <a:rPr lang="nl-BE" dirty="0"/>
              <a:t>zwaar vermogen</a:t>
            </a:r>
          </a:p>
          <a:p>
            <a:r>
              <a:rPr lang="nl-BE" dirty="0"/>
              <a:t>Instelbaar 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F8DFFFC-0E06-4CF2-A6A0-65AA4477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Esc</a:t>
            </a:r>
            <a:r>
              <a:rPr lang="nl-BE" dirty="0"/>
              <a:t> en motor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0A7BC4C-787B-4C49-9D80-BD2090DBF3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9D2E7B4-D0DA-43AA-BC23-81BA84E9C9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2050" name="Picture 2" descr="BL_motor/Makita Corporation">
            <a:extLst>
              <a:ext uri="{FF2B5EF4-FFF2-40B4-BE49-F238E27FC236}">
                <a16:creationId xmlns:a16="http://schemas.microsoft.com/office/drawing/2014/main" id="{4B7CD59A-7883-40C3-A991-06B0C2239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1484784"/>
            <a:ext cx="46672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EA8185F-A5F4-4222-8541-5ABA34931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2936363"/>
            <a:ext cx="3690541" cy="276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80531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FA17BAA-36F7-4D1C-905E-9B4273816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Digitaal </a:t>
            </a:r>
          </a:p>
          <a:p>
            <a:r>
              <a:rPr lang="nl-BE" dirty="0"/>
              <a:t>20kg</a:t>
            </a:r>
          </a:p>
          <a:p>
            <a:r>
              <a:rPr lang="nl-BE" dirty="0"/>
              <a:t>Gebruikt voor sturen</a:t>
            </a:r>
          </a:p>
          <a:p>
            <a:r>
              <a:rPr lang="nl-BE" dirty="0" err="1"/>
              <a:t>Servo</a:t>
            </a:r>
            <a:r>
              <a:rPr lang="nl-BE" dirty="0"/>
              <a:t> op esp32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832EBC4-BD76-437C-9233-F415900A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Servo</a:t>
            </a:r>
            <a:r>
              <a:rPr lang="nl-BE" dirty="0"/>
              <a:t> motor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54B1038-3C4D-47F0-9D40-82D68226F2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590516-2DE6-4E51-A274-3EA94056EB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 descr="How to Control Servo Motors with Arduino (3 Examples)">
            <a:extLst>
              <a:ext uri="{FF2B5EF4-FFF2-40B4-BE49-F238E27FC236}">
                <a16:creationId xmlns:a16="http://schemas.microsoft.com/office/drawing/2014/main" id="{717E9BCB-A583-4324-BF58-13AA6FC6E0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1340768"/>
            <a:ext cx="298894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D5B61A7-5817-4B49-9E57-9E3CA56358C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77603" y="3944838"/>
            <a:ext cx="2216785" cy="1409700"/>
          </a:xfrm>
          <a:prstGeom prst="rect">
            <a:avLst/>
          </a:prstGeom>
        </p:spPr>
      </p:pic>
      <p:pic>
        <p:nvPicPr>
          <p:cNvPr id="8" name="Afbeelding 7" descr="SUNFOUNDER 20KG Servo 20KG Servo Motor High Torque Servo, SF3218MG Metal  Gear Digital Servo, Aluminium Case, Control Angle 270° for RC Robot Cars:  Amazon.nl">
            <a:extLst>
              <a:ext uri="{FF2B5EF4-FFF2-40B4-BE49-F238E27FC236}">
                <a16:creationId xmlns:a16="http://schemas.microsoft.com/office/drawing/2014/main" id="{A14DDF15-D919-4B35-879F-22D9B6A4B6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647" y="3960093"/>
            <a:ext cx="1929130" cy="1424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449774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47278E7-A91F-4088-B672-9BBCBDD76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S2 </a:t>
            </a:r>
            <a:r>
              <a:rPr lang="nl-BE" dirty="0" err="1"/>
              <a:t>lipo</a:t>
            </a:r>
            <a:endParaRPr lang="nl-BE" dirty="0"/>
          </a:p>
          <a:p>
            <a:r>
              <a:rPr lang="nl-BE" dirty="0"/>
              <a:t>Voltage </a:t>
            </a:r>
          </a:p>
          <a:p>
            <a:r>
              <a:rPr lang="nl-BE" dirty="0" err="1"/>
              <a:t>Amperé</a:t>
            </a:r>
            <a:endParaRPr lang="nl-BE" dirty="0"/>
          </a:p>
          <a:p>
            <a:r>
              <a:rPr lang="nl-BE" dirty="0"/>
              <a:t>Hoe opladen  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FDDB5B5-1BC8-4784-81F5-A5A78935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batterij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0106A11-4EB2-48BA-ABE8-6A8ABAE6CA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65BDE3B-3476-41BB-8FAF-C893842D88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40703E9-B180-40F7-AADA-C8CBCEC1DF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10800000" flipV="1">
            <a:off x="7896200" y="1330975"/>
            <a:ext cx="2910364" cy="2122780"/>
          </a:xfrm>
          <a:prstGeom prst="rect">
            <a:avLst/>
          </a:prstGeom>
        </p:spPr>
      </p:pic>
      <p:pic>
        <p:nvPicPr>
          <p:cNvPr id="3074" name="Picture 2" descr="Absima Charger APC-1 – RC-REDVIT">
            <a:extLst>
              <a:ext uri="{FF2B5EF4-FFF2-40B4-BE49-F238E27FC236}">
                <a16:creationId xmlns:a16="http://schemas.microsoft.com/office/drawing/2014/main" id="{90097AFD-E521-4872-A3C5-6FFB206AA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3453756"/>
            <a:ext cx="3810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9846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A742E0F2-BEBB-48E7-9933-01F476AB93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552" y="1152000"/>
            <a:ext cx="8856983" cy="4653264"/>
          </a:xfrm>
          <a:prstGeom prst="rect">
            <a:avLst/>
          </a:prstGeom>
          <a:noFill/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C95C7DCD-90CA-4FE9-9711-1CB95C16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</p:spPr>
        <p:txBody>
          <a:bodyPr anchor="ctr">
            <a:normAutofit/>
          </a:bodyPr>
          <a:lstStyle/>
          <a:p>
            <a:r>
              <a:rPr lang="nl-BE" dirty="0"/>
              <a:t>schema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D1B0D9-2E41-456C-8F0E-10953C4170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80000" y="6084000"/>
            <a:ext cx="480000" cy="667148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B80295F-48CD-49FC-897A-CCEC919B8070}" type="slidenum">
              <a:rPr lang="nl-BE" smtClean="0"/>
              <a:pPr>
                <a:spcAft>
                  <a:spcPts val="600"/>
                </a:spcAft>
              </a:pPr>
              <a:t>9</a:t>
            </a:fld>
            <a:endParaRPr lang="nl-BE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BAD2137-B5DD-4824-A14F-6381872C97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07435" y="6084000"/>
            <a:ext cx="5376565" cy="432000"/>
          </a:xfrm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22731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008BF0C-D3A7-4388-B1D0-0A7E93AE6878}" vid="{EC819469-1F03-4233-8F4D-61E8D7A0F7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307FBA45E73B4C8D5201D6E93AE7FF" ma:contentTypeVersion="2" ma:contentTypeDescription="Een nieuw document maken." ma:contentTypeScope="" ma:versionID="a69f3ad1bcad6e61ca867535b1e42f3e">
  <xsd:schema xmlns:xsd="http://www.w3.org/2001/XMLSchema" xmlns:xs="http://www.w3.org/2001/XMLSchema" xmlns:p="http://schemas.microsoft.com/office/2006/metadata/properties" xmlns:ns2="08656f9a-5533-445c-9745-8b78b9f32e94" targetNamespace="http://schemas.microsoft.com/office/2006/metadata/properties" ma:root="true" ma:fieldsID="7a9b758a9426ab9b1114ef95462557f3" ns2:_="">
    <xsd:import namespace="08656f9a-5533-445c-9745-8b78b9f32e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56f9a-5533-445c-9745-8b78b9f32e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F79AF1-9348-42A5-8BA2-CB56386F0208}">
  <ds:schemaRefs>
    <ds:schemaRef ds:uri="http://purl.org/dc/terms/"/>
    <ds:schemaRef ds:uri="http://schemas.microsoft.com/office/infopath/2007/PartnerControls"/>
    <ds:schemaRef ds:uri="http://purl.org/dc/dcmitype/"/>
    <ds:schemaRef ds:uri="3f990481-ab93-40a5-af1d-fa0a4386ebd9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AF36E10-389C-4E53-81C0-511E4E03AA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56f9a-5533-445c-9745-8b78b9f32e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13BCFD-9570-4B4F-BFE3-356B8E06CA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TM_presentatie_16-9</Template>
  <TotalTime>673</TotalTime>
  <Words>110</Words>
  <Application>Microsoft Office PowerPoint</Application>
  <PresentationFormat>Breedbeeld</PresentationFormat>
  <Paragraphs>69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Verdana</vt:lpstr>
      <vt:lpstr>TM_presentatie_eng</vt:lpstr>
      <vt:lpstr>RC CAR</vt:lpstr>
      <vt:lpstr>Inhoud</vt:lpstr>
      <vt:lpstr>Wat is het</vt:lpstr>
      <vt:lpstr>werking</vt:lpstr>
      <vt:lpstr>Elektriche componeten </vt:lpstr>
      <vt:lpstr>Esc en motor</vt:lpstr>
      <vt:lpstr>Servo motor</vt:lpstr>
      <vt:lpstr>batterij</vt:lpstr>
      <vt:lpstr>schema</vt:lpstr>
      <vt:lpstr>Programma</vt:lpstr>
      <vt:lpstr>Setup</vt:lpstr>
      <vt:lpstr>If en else</vt:lpstr>
      <vt:lpstr>Switch case</vt:lpstr>
      <vt:lpstr>kostprijs</vt:lpstr>
      <vt:lpstr>Besluit </vt:lpstr>
      <vt:lpstr>uitbreiding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Nadia Van Puyenbroeck</dc:creator>
  <cp:lastModifiedBy>jarne vosje</cp:lastModifiedBy>
  <cp:revision>93</cp:revision>
  <dcterms:created xsi:type="dcterms:W3CDTF">2020-09-22T10:08:27Z</dcterms:created>
  <dcterms:modified xsi:type="dcterms:W3CDTF">2021-05-30T21:24:00Z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0x0101001A307FBA45E73B4C8D5201D6E93AE7FF</vt:lpwstr>
  </property>
  <property fmtid="{D5CDD505-2E9C-101B-9397-08002B2CF9AE}" pid="3" name="TaxKeyword">
    <vt:lpwstr/>
  </property>
  <property fmtid="{D5CDD505-2E9C-101B-9397-08002B2CF9AE}" pid="4" name="TMDocumentType">
    <vt:lpwstr/>
  </property>
  <property fmtid="{D5CDD505-2E9C-101B-9397-08002B2CF9AE}" pid="5" name="TMRubriek">
    <vt:lpwstr/>
  </property>
  <property fmtid="{D5CDD505-2E9C-101B-9397-08002B2CF9AE}" pid="6" name="Marcom rubriek">
    <vt:lpwstr>Template</vt:lpwstr>
  </property>
  <property fmtid="{D5CDD505-2E9C-101B-9397-08002B2CF9AE}" pid="7" name="Template subrubriek">
    <vt:lpwstr>Presentatie</vt:lpwstr>
  </property>
  <property fmtid="{D5CDD505-2E9C-101B-9397-08002B2CF9AE}" pid="8" name="vzw">
    <vt:lpwstr>TM</vt:lpwstr>
  </property>
  <property fmtid="{D5CDD505-2E9C-101B-9397-08002B2CF9AE}" pid="9" name="Template subrubriek0">
    <vt:lpwstr>Presentatie</vt:lpwstr>
  </property>
  <property fmtid="{D5CDD505-2E9C-101B-9397-08002B2CF9AE}" pid="10" name="SharedWithUsers">
    <vt:lpwstr>737;#Bart Van Coillie;#1725;#Heidi Celis</vt:lpwstr>
  </property>
  <property fmtid="{D5CDD505-2E9C-101B-9397-08002B2CF9AE}" pid="11" name="TMAcademieJaar">
    <vt:lpwstr/>
  </property>
  <property fmtid="{D5CDD505-2E9C-101B-9397-08002B2CF9AE}" pid="12" name="AuthorIds_UIVersion_3072">
    <vt:lpwstr>11</vt:lpwstr>
  </property>
  <property fmtid="{D5CDD505-2E9C-101B-9397-08002B2CF9AE}" pid="13" name="TMSubRubriek">
    <vt:lpwstr/>
  </property>
</Properties>
</file>