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Dosis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Dosis-regular.fntdata"/><Relationship Id="rId7" Type="http://schemas.openxmlformats.org/officeDocument/2006/relationships/font" Target="fonts/Dosi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79b767441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Vertikal dan Tek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Konten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song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en dengan Keteranga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mbar dengan Keteranga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88" name="Google Shape;88;p13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3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p13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91" name="Google Shape;91;p13"/>
            <p:cNvPicPr preferRelativeResize="0"/>
            <p:nvPr/>
          </p:nvPicPr>
          <p:blipFill rotWithShape="1">
            <a:blip r:embed="rId5">
              <a:alphaModFix/>
            </a:blip>
            <a:srcRect b="32684" l="2416" r="76117" t="34764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p13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Scidata 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K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evin</a:t>
            </a:r>
            <a:endParaRPr b="1" i="0" sz="1800" u="none" cap="none" strike="noStrik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19.30 / 18 Mei 2023</a:t>
            </a:r>
            <a:endParaRPr b="1" i="0" sz="18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228600" y="1385275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211700" y="138527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Pembagian tugas di stage ini:</a:t>
            </a:r>
            <a:endParaRPr b="1" i="0" sz="12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Masing-masing mencari problem statement, goals dan business metric terhadap dataset yang akan digunakan </a:t>
            </a:r>
            <a:endParaRPr b="1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228600" y="2777854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245400" y="2798188"/>
            <a:ext cx="117348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Poin pembahasan:</a:t>
            </a:r>
            <a:endParaRPr b="1" i="0" sz="12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Pengenalan dan tata cara mentoring selama 5 minggu kedepan</a:t>
            </a:r>
            <a:endParaRPr sz="12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Diskusi terkait stage 0 yang sudah kita kumpulkan dari setiap hasil pemikiran masing-masing anggota</a:t>
            </a:r>
            <a:endParaRPr sz="12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228600" y="4170433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245400" y="417042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Hasil Diskusi:</a:t>
            </a:r>
            <a:endParaRPr b="1" i="0" sz="12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Mendapatkan arahan teknis dalam pelaksanaan mentoring</a:t>
            </a:r>
            <a:endParaRPr sz="12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osis"/>
              <a:buAutoNum type="arabicPeriod"/>
            </a:pPr>
            <a:r>
              <a:rPr lang="en-US" sz="12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Mendapatkan keputusan atau hasil terkait stage 0 yang akan digunakan dalam Final Project  (Problem statement,Role, Goals, Business Objective dan Business Metric)</a:t>
            </a:r>
            <a:endParaRPr b="1"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194900" y="5514004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211700" y="5562999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Tindak Lanjut:</a:t>
            </a:r>
            <a:endParaRPr b="1" i="0" sz="12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