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Scidata Solution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evin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 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09075"/>
            <a:ext cx="11768400" cy="13956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40825"/>
            <a:ext cx="115350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Masing-masing mengerjakan notebook sendiri sehingga pada hari Rabu dibahas bersama dan menyatuan masing-masing notebook dan pendapat untuk menjadi satu kesepakatan 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Penjelasan hasil diskusi Stage 3  kelompok 2  kepada Mentor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Pengambilan keputusan terhadap metric yang akan dipakai berdasarkan kesepakatan dengan mentor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Koreksi dan tambahan dari mentor terhadap pengerjaan stage 3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22"/>
            <a:ext cx="11768400" cy="1746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5"/>
            <a:ext cx="11734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Metric yang digunakan berdasarkan kesepakatan yaitu Precision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Dari beberapa model yang dicoba (5 model) pilih 3 model pasti yang akan di hypertuning 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Buat cross validation itu dibuat tabel metriksnya supata jelas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Untuk feature importance itu dibuat lebih simple sehingga output yang muncul yaitu  hanya peringkat feature dengan Bar plot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Cari model terbaik dengan mengulik kembali nilai sehingga didapat precision yang baik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6067700"/>
            <a:ext cx="11768400" cy="712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28600" y="6067700"/>
            <a:ext cx="11734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  Semua anggota kelompok merevisi hasil pengerjaan sebelumnya. Hari Sabtu diskusi kembali dengan mentor melalui WAG terkait pengerjain revisi dari Stage 3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