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Scidata Solution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evin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 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15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09075"/>
            <a:ext cx="11768400" cy="13956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40825"/>
            <a:ext cx="115350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setiap anggota mengerjakan tugas slide yang sudah dibagi oleh ketua kelompok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Pemaparan hasil slide yang sudah dibuat  kepada Mentor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Koreksi dan tambahan dari mentor terhadap pengerjaan stage 4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22"/>
            <a:ext cx="11768400" cy="1746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5"/>
            <a:ext cx="11734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Tambahkan angka pada convertion rate sehingga lebih ilmiah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Issue hightlight problemnya saja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Grafik dibuat dengan tema yang sama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Multivariete di tampilkan hanya yang terlihat berbeda saja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Model Evaluation jadi ke LGBM, RF dan XGB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Loyalty Strategy diganti dengan Wines Bundling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Business Simulation datanya dari Convertion Rate.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6067700"/>
            <a:ext cx="11768400" cy="712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28600" y="6067700"/>
            <a:ext cx="11734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  tim merevisi silde sebelumnya dan menambahkan beberapa hal yang kurang. Simulasi presentation di adakan hari Sabtu di urutan 1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