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02924-409B-4FBF-BDFB-8FFD44C0E6A1}" v="17" dt="2021-08-09T13:45:1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er, Jared Oliver" userId="0e5ab7be-527d-4496-8d17-346b1b03ce70" providerId="ADAL" clId="{64E02924-409B-4FBF-BDFB-8FFD44C0E6A1}"/>
    <pc:docChg chg="undo custSel addSld modSld">
      <pc:chgData name="Barber, Jared Oliver" userId="0e5ab7be-527d-4496-8d17-346b1b03ce70" providerId="ADAL" clId="{64E02924-409B-4FBF-BDFB-8FFD44C0E6A1}" dt="2021-08-09T13:45:18.499" v="33" actId="478"/>
      <pc:docMkLst>
        <pc:docMk/>
      </pc:docMkLst>
      <pc:sldChg chg="addSp delSp modSp">
        <pc:chgData name="Barber, Jared Oliver" userId="0e5ab7be-527d-4496-8d17-346b1b03ce70" providerId="ADAL" clId="{64E02924-409B-4FBF-BDFB-8FFD44C0E6A1}" dt="2021-08-09T13:21:45.729" v="6" actId="338"/>
        <pc:sldMkLst>
          <pc:docMk/>
          <pc:sldMk cId="3667609759" sldId="258"/>
        </pc:sldMkLst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" creationId="{4957BE74-7CC1-4495-A79E-3E367243FDD2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" creationId="{00000000-0000-0000-0000-000000000000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6" creationId="{644718A3-6C9F-4A88-A864-E5D2D9C82162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7" creationId="{D5D427F3-1FA0-4EF3-9185-F939423BDEAC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8" creationId="{24939D7A-771A-4A43-A0D6-B8E83A5655BC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9" creationId="{F86A1395-CF3C-40C5-ACFF-7F89C0F4FCB5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0" creationId="{860B263F-2E4E-43EF-8203-92E906E6D310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1" creationId="{FC518154-B6F7-435B-9AC4-C3D632B03DD2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2" creationId="{76CA0DA0-232F-4DA9-BD41-7BA4F632BB92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3" creationId="{20748BE8-AFAD-42F8-BE39-18E024F00AC5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4" creationId="{B8A1A389-57BA-4941-ACB0-CD907ACE65DB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5" creationId="{4D2F4974-43BE-436E-8542-40215B6C759E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6" creationId="{7DD14BC6-E4EA-4D9E-A0DC-9E95995D3735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7" creationId="{E0F938CD-9D8D-4F1F-A292-65BE59338D3F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8" creationId="{0BA22CC2-CDDC-428B-8EA2-02974CFE4CE4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19" creationId="{00180F1F-FFFB-49B6-B623-0F3ECA16BE98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0" creationId="{A6831458-F2BD-4D83-ADD5-0290D8EEBC07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1" creationId="{D152362D-26BD-43B5-9692-DE19367BD2F6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2" creationId="{729DC9F0-914C-469F-9A7E-1FDAB3FC28C3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3" creationId="{88E11DA5-110F-42EC-8FBD-B8E1FE564CA6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4" creationId="{AAFB260D-8781-441C-B4AF-B807CB20CFB9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5" creationId="{B39B1024-D4BF-4638-97DC-82548E80D68A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6" creationId="{EE734D0E-E83C-499B-82F9-2253BD696DBE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7" creationId="{76E71DE9-BB61-4BE5-A8A0-6F39ACEBF127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8" creationId="{FABD74CC-EA28-4B42-AADD-1E3AACFAEE62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29" creationId="{44B98D21-EC82-4D8B-87E9-5331924D02AE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0" creationId="{DFE54559-5325-4800-9963-8C8CA0C4EA06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1" creationId="{F341C9D9-DE0A-44AD-A3EB-5FF574E61FD4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2" creationId="{5401FCC0-96CA-4901-AF7C-21B06439DD08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3" creationId="{089CE2B5-4683-4CC8-87C5-BA788C2E782D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4" creationId="{31408798-FF30-43F4-9218-B96C217CD254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5" creationId="{F0F88FB0-9B83-41A1-97C8-F8126FB7E508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6" creationId="{BC33C752-AA39-4375-902E-FDC2B4F11A33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7" creationId="{D0906EEE-0F2A-4D0A-8D3B-6D1BAEDC6C19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8" creationId="{5FC8A59C-C1BA-4F66-BCB5-B4132366128B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39" creationId="{5DAA8A1D-2579-452E-9D3E-09E2C86400CB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0" creationId="{F02A30C6-CF53-4491-85D4-88CCCEEFDA26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1" creationId="{517D6BDF-CB34-4FBB-9ECE-2134FD4672D7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2" creationId="{A40B9B46-516B-45FE-B253-C9EF74EC54B5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3" creationId="{D5429ECC-F207-4DC2-BCFE-A93D01AB286E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4" creationId="{64A3C6F7-D02B-4F75-A773-6B223207430F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5" creationId="{AFA95B40-E691-4F4D-861D-8377FBD59987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6" creationId="{6E5E5D90-9290-4E17-8039-A587C7FEDC4C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7" creationId="{A502A82F-4DFE-4F95-8C80-92531A3DB991}"/>
          </ac:spMkLst>
        </pc:spChg>
        <pc:spChg chg="mod">
          <ac:chgData name="Barber, Jared Oliver" userId="0e5ab7be-527d-4496-8d17-346b1b03ce70" providerId="ADAL" clId="{64E02924-409B-4FBF-BDFB-8FFD44C0E6A1}" dt="2021-08-09T13:21:41.420" v="5" actId="338"/>
          <ac:spMkLst>
            <pc:docMk/>
            <pc:sldMk cId="3667609759" sldId="258"/>
            <ac:spMk id="48" creationId="{2F93A755-B70D-4EA8-809B-7BE8CD866E83}"/>
          </ac:spMkLst>
        </pc:spChg>
        <pc:grpChg chg="mod">
          <ac:chgData name="Barber, Jared Oliver" userId="0e5ab7be-527d-4496-8d17-346b1b03ce70" providerId="ADAL" clId="{64E02924-409B-4FBF-BDFB-8FFD44C0E6A1}" dt="2021-08-09T13:21:41.420" v="5" actId="338"/>
          <ac:grpSpMkLst>
            <pc:docMk/>
            <pc:sldMk cId="3667609759" sldId="258"/>
            <ac:grpSpMk id="1" creationId="{00000000-0000-0000-0000-000000000000}"/>
          </ac:grpSpMkLst>
        </pc:grpChg>
        <pc:grpChg chg="mod">
          <ac:chgData name="Barber, Jared Oliver" userId="0e5ab7be-527d-4496-8d17-346b1b03ce70" providerId="ADAL" clId="{64E02924-409B-4FBF-BDFB-8FFD44C0E6A1}" dt="2021-08-09T13:21:41.420" v="5" actId="338"/>
          <ac:grpSpMkLst>
            <pc:docMk/>
            <pc:sldMk cId="3667609759" sldId="258"/>
            <ac:grpSpMk id="2" creationId="{137E484E-7D65-443C-B193-25DAC72AF12A}"/>
          </ac:grpSpMkLst>
        </pc:grpChg>
        <pc:picChg chg="add del mod">
          <ac:chgData name="Barber, Jared Oliver" userId="0e5ab7be-527d-4496-8d17-346b1b03ce70" providerId="ADAL" clId="{64E02924-409B-4FBF-BDFB-8FFD44C0E6A1}" dt="2021-08-09T13:21:45.729" v="6" actId="338"/>
          <ac:picMkLst>
            <pc:docMk/>
            <pc:sldMk cId="3667609759" sldId="258"/>
            <ac:picMk id="5" creationId="{00000000-0000-0000-0000-000000000000}"/>
          </ac:picMkLst>
        </pc:picChg>
      </pc:sldChg>
      <pc:sldChg chg="addSp delSp modSp new mod">
        <pc:chgData name="Barber, Jared Oliver" userId="0e5ab7be-527d-4496-8d17-346b1b03ce70" providerId="ADAL" clId="{64E02924-409B-4FBF-BDFB-8FFD44C0E6A1}" dt="2021-08-09T13:43:36.733" v="27" actId="962"/>
        <pc:sldMkLst>
          <pc:docMk/>
          <pc:sldMk cId="601915633" sldId="259"/>
        </pc:sldMkLst>
        <pc:spChg chg="add del mod">
          <ac:chgData name="Barber, Jared Oliver" userId="0e5ab7be-527d-4496-8d17-346b1b03ce70" providerId="ADAL" clId="{64E02924-409B-4FBF-BDFB-8FFD44C0E6A1}" dt="2021-08-09T13:43:12.867" v="21" actId="478"/>
          <ac:spMkLst>
            <pc:docMk/>
            <pc:sldMk cId="601915633" sldId="259"/>
            <ac:spMk id="2" creationId="{20661166-4AEE-41B5-9626-43B1760899A7}"/>
          </ac:spMkLst>
        </pc:spChg>
        <pc:spChg chg="del">
          <ac:chgData name="Barber, Jared Oliver" userId="0e5ab7be-527d-4496-8d17-346b1b03ce70" providerId="ADAL" clId="{64E02924-409B-4FBF-BDFB-8FFD44C0E6A1}" dt="2021-08-09T12:59:58.244" v="1" actId="478"/>
          <ac:spMkLst>
            <pc:docMk/>
            <pc:sldMk cId="601915633" sldId="259"/>
            <ac:spMk id="2" creationId="{3F9ADF11-55D2-4BB3-A1A5-DF6BF14F2FE9}"/>
          </ac:spMkLst>
        </pc:spChg>
        <pc:spChg chg="del">
          <ac:chgData name="Barber, Jared Oliver" userId="0e5ab7be-527d-4496-8d17-346b1b03ce70" providerId="ADAL" clId="{64E02924-409B-4FBF-BDFB-8FFD44C0E6A1}" dt="2021-08-09T12:59:58.244" v="1" actId="478"/>
          <ac:spMkLst>
            <pc:docMk/>
            <pc:sldMk cId="601915633" sldId="259"/>
            <ac:spMk id="3" creationId="{0A2F6467-60ED-47EB-B53B-A6EC577F531D}"/>
          </ac:spMkLst>
        </pc:spChg>
        <pc:graphicFrameChg chg="add del mod">
          <ac:chgData name="Barber, Jared Oliver" userId="0e5ab7be-527d-4496-8d17-346b1b03ce70" providerId="ADAL" clId="{64E02924-409B-4FBF-BDFB-8FFD44C0E6A1}" dt="2021-08-09T13:43:31.528" v="23" actId="478"/>
          <ac:graphicFrameMkLst>
            <pc:docMk/>
            <pc:sldMk cId="601915633" sldId="259"/>
            <ac:graphicFrameMk id="3" creationId="{79BBF743-5186-43D8-9606-0CB4CDCFE310}"/>
          </ac:graphicFrameMkLst>
        </pc:graphicFrameChg>
        <pc:picChg chg="add del mod">
          <ac:chgData name="Barber, Jared Oliver" userId="0e5ab7be-527d-4496-8d17-346b1b03ce70" providerId="ADAL" clId="{64E02924-409B-4FBF-BDFB-8FFD44C0E6A1}" dt="2021-08-09T13:00:12.159" v="4" actId="931"/>
          <ac:picMkLst>
            <pc:docMk/>
            <pc:sldMk cId="601915633" sldId="259"/>
            <ac:picMk id="5" creationId="{39BF2DE8-996D-48D2-8E58-FDBB49496037}"/>
          </ac:picMkLst>
        </pc:picChg>
        <pc:picChg chg="add mod">
          <ac:chgData name="Barber, Jared Oliver" userId="0e5ab7be-527d-4496-8d17-346b1b03ce70" providerId="ADAL" clId="{64E02924-409B-4FBF-BDFB-8FFD44C0E6A1}" dt="2021-08-09T13:43:36.733" v="27" actId="962"/>
          <ac:picMkLst>
            <pc:docMk/>
            <pc:sldMk cId="601915633" sldId="259"/>
            <ac:picMk id="5" creationId="{74BE6620-1409-4039-8A90-913B8201BF0F}"/>
          </ac:picMkLst>
        </pc:picChg>
      </pc:sldChg>
      <pc:sldChg chg="addSp delSp modSp new mod">
        <pc:chgData name="Barber, Jared Oliver" userId="0e5ab7be-527d-4496-8d17-346b1b03ce70" providerId="ADAL" clId="{64E02924-409B-4FBF-BDFB-8FFD44C0E6A1}" dt="2021-08-09T13:45:18.499" v="33" actId="478"/>
        <pc:sldMkLst>
          <pc:docMk/>
          <pc:sldMk cId="672308719" sldId="260"/>
        </pc:sldMkLst>
        <pc:spChg chg="del">
          <ac:chgData name="Barber, Jared Oliver" userId="0e5ab7be-527d-4496-8d17-346b1b03ce70" providerId="ADAL" clId="{64E02924-409B-4FBF-BDFB-8FFD44C0E6A1}" dt="2021-08-09T13:44:53.234" v="31" actId="478"/>
          <ac:spMkLst>
            <pc:docMk/>
            <pc:sldMk cId="672308719" sldId="260"/>
            <ac:spMk id="2" creationId="{61719BD6-2EBF-42B1-9B7D-49E356B28AB6}"/>
          </ac:spMkLst>
        </pc:spChg>
        <pc:spChg chg="del">
          <ac:chgData name="Barber, Jared Oliver" userId="0e5ab7be-527d-4496-8d17-346b1b03ce70" providerId="ADAL" clId="{64E02924-409B-4FBF-BDFB-8FFD44C0E6A1}" dt="2021-08-09T13:44:53.234" v="31" actId="478"/>
          <ac:spMkLst>
            <pc:docMk/>
            <pc:sldMk cId="672308719" sldId="260"/>
            <ac:spMk id="3" creationId="{296E86CF-019F-4DD9-B7B9-3E47DFF0FE81}"/>
          </ac:spMkLst>
        </pc:spChg>
        <pc:graphicFrameChg chg="add del mod">
          <ac:chgData name="Barber, Jared Oliver" userId="0e5ab7be-527d-4496-8d17-346b1b03ce70" providerId="ADAL" clId="{64E02924-409B-4FBF-BDFB-8FFD44C0E6A1}" dt="2021-08-09T13:44:30.462" v="30" actId="478"/>
          <ac:graphicFrameMkLst>
            <pc:docMk/>
            <pc:sldMk cId="672308719" sldId="260"/>
            <ac:graphicFrameMk id="4" creationId="{E582E7E7-BE92-4038-BCAE-1A9F3136D027}"/>
          </ac:graphicFrameMkLst>
        </pc:graphicFrameChg>
        <pc:graphicFrameChg chg="add del mod">
          <ac:chgData name="Barber, Jared Oliver" userId="0e5ab7be-527d-4496-8d17-346b1b03ce70" providerId="ADAL" clId="{64E02924-409B-4FBF-BDFB-8FFD44C0E6A1}" dt="2021-08-09T13:45:18.499" v="33" actId="478"/>
          <ac:graphicFrameMkLst>
            <pc:docMk/>
            <pc:sldMk cId="672308719" sldId="260"/>
            <ac:graphicFrameMk id="5" creationId="{684E18EA-8C5C-4760-89C4-F850BE934D75}"/>
          </ac:graphicFrameMkLst>
        </pc:graphicFrameChg>
      </pc:sldChg>
    </pc:docChg>
  </pc:docChgLst>
  <pc:docChgLst>
    <pc:chgData name="Barber, Jared Oliver" userId="0e5ab7be-527d-4496-8d17-346b1b03ce70" providerId="ADAL" clId="{4C077A7D-AF12-41FD-826D-473477DAEC77}"/>
    <pc:docChg chg="undo custSel addSld modSld">
      <pc:chgData name="Barber, Jared Oliver" userId="0e5ab7be-527d-4496-8d17-346b1b03ce70" providerId="ADAL" clId="{4C077A7D-AF12-41FD-826D-473477DAEC77}" dt="2021-05-06T02:24:20.439" v="8" actId="732"/>
      <pc:docMkLst>
        <pc:docMk/>
      </pc:docMkLst>
      <pc:sldChg chg="addSp delSp modSp add mod">
        <pc:chgData name="Barber, Jared Oliver" userId="0e5ab7be-527d-4496-8d17-346b1b03ce70" providerId="ADAL" clId="{4C077A7D-AF12-41FD-826D-473477DAEC77}" dt="2021-05-06T02:24:20.439" v="8" actId="732"/>
        <pc:sldMkLst>
          <pc:docMk/>
          <pc:sldMk cId="3667609759" sldId="258"/>
        </pc:sldMkLst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" creationId="{5F888025-1923-4110-86B5-49D16B73F3EE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" creationId="{00000000-0000-0000-0000-000000000000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6" creationId="{348DC108-7484-4AD3-9361-52C80D737678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7" creationId="{458BBBE0-B92B-4FDC-A00E-C170DFDC8BBE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8" creationId="{27C70870-78D0-400D-B5CD-ABD7FAC80546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9" creationId="{32D25CA8-84DB-48E2-936A-EE263F675174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0" creationId="{25FC93E6-E354-4D83-BED1-869B80AC33E7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1" creationId="{00F9BEB5-0DF1-4BAC-827B-DAD1B2F01C5C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2" creationId="{03570598-AD36-4AE4-8010-E858CE5BA80F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3" creationId="{3C67996B-ABAA-4938-AF64-8800BF2D033F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4" creationId="{516A38BB-6973-40DD-8AD1-21DDF9A077CD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5" creationId="{5F100D1A-27D7-4E28-B1B0-F37EC801C3D9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6" creationId="{1CD78B7A-0B45-480A-A0CB-DCD638AB0598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7" creationId="{2AF8D2A4-5D2D-48A4-9D1A-2D0753B5F9B4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8" creationId="{44F917A9-A848-4F09-A997-961B17C866F0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19" creationId="{6C80EE0C-4E8F-407A-8159-A3875773883A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0" creationId="{14E247CE-5850-4474-B071-1D03E98FE54B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1" creationId="{1AD9E62F-3B81-4952-9AF9-26E8BC92509C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2" creationId="{E1EE36F8-D699-4583-8617-310E63714DC3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3" creationId="{349AC961-0305-404D-8823-D5BEBB93E488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4" creationId="{5FA6D65C-199C-4107-9B7D-6090D1FF09BC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5" creationId="{113C75F4-EBC9-48C1-BE51-642D84CFA630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6" creationId="{E933A2B1-CD7B-43F6-9FF5-E9A22F0D2911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7" creationId="{D7D917FD-EA5C-4BA7-9A81-128617661844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8" creationId="{AF266DBC-3C55-48E3-BCCA-792894866F9A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29" creationId="{129C2B26-63E4-4ED0-8F82-97740A0227CC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0" creationId="{F39EFF2B-77BA-4F65-A08F-8A59BB079837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1" creationId="{7FEFD501-0EB1-4FC5-982A-A6D87BE87C37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2" creationId="{1AADC39F-6258-453F-8097-837489A9AD13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3" creationId="{B3D2603B-A7B9-4055-AC35-47E4205793B2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4" creationId="{D2113093-A2CB-4A70-AB84-B4C2520B08D9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5" creationId="{3E256C4B-E4D7-435C-A7B5-1C2C72D98A38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6" creationId="{B2AC7361-3C42-4629-9C6E-445A5FB0D088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7" creationId="{A8C3B221-22AB-4C94-A0CD-7B916BADACE4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8" creationId="{D0B3A465-3413-4269-917E-E0A51A61F642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39" creationId="{9DBE60DA-C029-4677-A6BA-3349B40743B1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0" creationId="{0221D6AC-EC89-4418-872B-2D47B1F8CCFB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1" creationId="{0E79BFEC-7252-4098-A666-7F264D4F892D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2" creationId="{3BB8433B-2E69-4D8E-A8CB-82142D8D7CDD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3" creationId="{E15845E6-A731-48C8-AEAF-2D7F1E45456A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4" creationId="{55A7510C-1EF0-4539-8F1B-6CEBFD1F34A9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5" creationId="{28151395-D10F-42FF-86B0-27D33C599E5B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6" creationId="{874131FF-41B3-4925-884B-22E038D21DA0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7" creationId="{79A00F98-51C0-4239-9230-C20E9331F779}"/>
          </ac:spMkLst>
        </pc:spChg>
        <pc:spChg chg="mod">
          <ac:chgData name="Barber, Jared Oliver" userId="0e5ab7be-527d-4496-8d17-346b1b03ce70" providerId="ADAL" clId="{4C077A7D-AF12-41FD-826D-473477DAEC77}" dt="2021-05-06T02:13:53.837" v="1" actId="338"/>
          <ac:spMkLst>
            <pc:docMk/>
            <pc:sldMk cId="3667609759" sldId="258"/>
            <ac:spMk id="48" creationId="{4CB12321-C216-4BC5-A998-F84F1D1037B1}"/>
          </ac:spMkLst>
        </pc:spChg>
        <pc:grpChg chg="mod">
          <ac:chgData name="Barber, Jared Oliver" userId="0e5ab7be-527d-4496-8d17-346b1b03ce70" providerId="ADAL" clId="{4C077A7D-AF12-41FD-826D-473477DAEC77}" dt="2021-05-06T02:13:53.837" v="1" actId="338"/>
          <ac:grpSpMkLst>
            <pc:docMk/>
            <pc:sldMk cId="3667609759" sldId="258"/>
            <ac:grpSpMk id="1" creationId="{00000000-0000-0000-0000-000000000000}"/>
          </ac:grpSpMkLst>
        </pc:grpChg>
        <pc:grpChg chg="mod">
          <ac:chgData name="Barber, Jared Oliver" userId="0e5ab7be-527d-4496-8d17-346b1b03ce70" providerId="ADAL" clId="{4C077A7D-AF12-41FD-826D-473477DAEC77}" dt="2021-05-06T02:13:53.837" v="1" actId="338"/>
          <ac:grpSpMkLst>
            <pc:docMk/>
            <pc:sldMk cId="3667609759" sldId="258"/>
            <ac:grpSpMk id="2" creationId="{1C57BBF8-01FD-4182-B44D-40962F81F7AF}"/>
          </ac:grpSpMkLst>
        </pc:grpChg>
        <pc:picChg chg="add del mod modCrop">
          <ac:chgData name="Barber, Jared Oliver" userId="0e5ab7be-527d-4496-8d17-346b1b03ce70" providerId="ADAL" clId="{4C077A7D-AF12-41FD-826D-473477DAEC77}" dt="2021-05-06T02:24:20.439" v="8" actId="732"/>
          <ac:picMkLst>
            <pc:docMk/>
            <pc:sldMk cId="3667609759" sldId="258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1F68-25F3-4FFB-8627-9BC5F7B8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E7D27-5A13-4C7B-A99E-4CF545A25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8C0E-C0C2-4DA1-B04D-374A58E4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4E5D-B86F-4985-BC97-12423A3C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7E77-9B80-4818-977F-47030A10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4EEE-BF0B-4F1A-9F05-33A630AE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FEB8C-AE75-4603-8B73-78F3E6DA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2968-39A5-4B28-BF46-EC1C6AD8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34E0-EC0D-4C30-B592-75DA0E91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CF11-167A-426A-9008-2BC630B3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A092A-B22F-4BB4-9D6A-9341265F6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86B5F-00EB-4786-ACDF-DCA5D4E7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21C1-7DC3-43F0-849E-2622F2FC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A9CD-A6FF-4BAB-BB4C-2460F443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6331-3166-4E00-97E4-A11E6E9C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BDB4-21FF-4C65-AC21-8A92A150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D521-91A2-432A-A14A-1B2E11E5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5072-F02E-4F67-86D6-C6988228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1BA4-43F7-45AD-8988-9C1AB683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09D4-D8DC-480C-A68C-D4360A6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7E2B-35FC-4019-8A52-6E3CCA09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05D-CB02-4A64-AF4D-6F3176DB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D642-949C-4593-9A66-2F29FB5E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4240-382A-446E-9C9E-51C27ACB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B937-0588-40F1-B539-97639193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7EB-9A51-45BE-BDDD-4C9F493D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7F71-E7D3-4EC2-9C5F-EDB2F045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5537B-DF62-4BD7-9C17-5C8281E0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29783-73E8-439C-B94B-75455FFE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9BB4-8061-4D4B-BC70-2FCC314B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0358-5195-4CA6-801F-402503C7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00F8-1922-4951-B000-F7083FDE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811C-B3D8-429C-A8F6-7A956C34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70F7-176B-4C49-97F5-D8B9B2DE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57922-187C-4BB9-8856-B06D1D9C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E20A0-BC10-45AF-B293-B2969A96D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8C7BE-2DB0-440A-9BD3-3C8D8561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A9E-5D85-4A2F-B933-09540480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2F9D8-6D3D-42B2-B3CF-A8919076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44C9-34FC-4F9A-846E-05ED85DF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E64FA-515E-4466-BA61-6BCE8E4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21259-243A-4E06-883A-4D978A7F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5D01-5FBE-4EEA-83F6-96AC16B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50FBF-1185-4F0E-997E-1CB2F122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F953-AEC7-4C9E-995F-B73C6001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D398-3369-4832-81D5-3D084530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18FF-51FF-432B-8669-AC2F5651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A287-419A-49D8-96F3-CEE93426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64EC8-CE40-4EA1-B4A5-085F8E493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669D-C512-4473-9BB4-F6EEAC1C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90A21-1D4F-4ADE-ABB1-5488689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97993-5AE4-4702-A55D-037D0BB5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EB4D-793C-431B-8BB4-C581764E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B266D-DFDC-4D66-AEF3-DC558392A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2B07-E06A-479A-BED1-8E7F2DDD2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C6C7-2370-4820-9554-98BB826B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7A07E-D0A8-4556-8B3E-A8396AA3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E6C60-88BC-4CF5-9F4C-51A9CC8B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28197-06F2-4125-96A7-A2C10C98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844C-C103-43BD-8535-2F182BEC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F9F6-ABFA-42FD-9012-C5CF60928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ED06-B25D-4C0C-8DC4-FBC967072E6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8B42-3F69-41D1-8526-3BA6C041A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1EEF-A522-4F57-8436-BDE5A4EA8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543A-9694-4C98-81AC-8AE16EC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2"/>
              <p:cNvSpPr txBox="1"/>
              <p:nvPr/>
            </p:nvSpPr>
            <p:spPr>
              <a:xfrm>
                <a:off x="7513983" y="1613912"/>
                <a:ext cx="3857652" cy="43102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Figure 1:</a:t>
                </a:r>
                <a:r>
                  <a:rPr lang="en-US" sz="16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 Model schematic depicting the interactions among the four model populations:  bacteria, pro-inflammatory response, anti-inflammatory response, and damage levels.  The external infection is denoted by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𝐷</m:t>
                    </m:r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𝑡</m:t>
                    </m:r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 The arrow heads correspond to upregulation or activation while blunted (flat) arrow heads indicate downregulation or inhibition.  This figure is adapted from (</a:t>
                </a:r>
                <a:r>
                  <a:rPr lang="en-US" sz="1600"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  <a:ea typeface="Times New Roman" panose="02020603050405020304" pitchFamily="18" charset="0"/>
                  </a:rPr>
                  <a:t>REF Angela</a:t>
                </a:r>
                <a:r>
                  <a:rPr lang="en-US" sz="16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)</a:t>
                </a:r>
                <a:endPara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83" y="1613912"/>
                <a:ext cx="3857652" cy="4310232"/>
              </a:xfrm>
              <a:prstGeom prst="rect">
                <a:avLst/>
              </a:prstGeom>
              <a:blipFill>
                <a:blip r:embed="rId2"/>
                <a:stretch>
                  <a:fillRect l="-949" t="-42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6" y="1035859"/>
            <a:ext cx="5873886" cy="47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4BE6620-1409-4039-8A90-913B8201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2" y="1072896"/>
            <a:ext cx="5873496" cy="47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30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Barber, Jared Oliver</dc:creator>
  <cp:revision>1</cp:revision>
  <cp:lastPrinted>2021-08-09T13:19:31Z</cp:lastPrinted>
  <dcterms:created xsi:type="dcterms:W3CDTF">2021-04-27T01:53:25Z</dcterms:created>
  <dcterms:modified xsi:type="dcterms:W3CDTF">2021-08-09T13:45:59Z</dcterms:modified>
</cp:coreProperties>
</file>