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ignika"/>
      <p:regular r:id="rId13"/>
      <p:bold r:id="rId14"/>
    </p:embeddedFont>
    <p:embeddedFont>
      <p:font typeface="Oswald"/>
      <p:regular r:id="rId15"/>
      <p:bold r:id="rId16"/>
    </p:embeddedFont>
    <p:embeddedFont>
      <p:font typeface="Merriweather"/>
      <p:regular r:id="rId17"/>
      <p:bold r:id="rId18"/>
      <p:italic r:id="rId19"/>
      <p:boldItalic r:id="rId20"/>
    </p:embeddedFont>
    <p:embeddedFont>
      <p:font typeface="Palanquin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22" Type="http://schemas.openxmlformats.org/officeDocument/2006/relationships/font" Target="fonts/Palanquin-bold.fntdata"/><Relationship Id="rId21" Type="http://schemas.openxmlformats.org/officeDocument/2006/relationships/font" Target="fonts/Palanqu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ignika-regular.fntdata"/><Relationship Id="rId12" Type="http://schemas.openxmlformats.org/officeDocument/2006/relationships/slide" Target="slides/slide7.xml"/><Relationship Id="rId15" Type="http://schemas.openxmlformats.org/officeDocument/2006/relationships/font" Target="fonts/Oswald-regular.fntdata"/><Relationship Id="rId14" Type="http://schemas.openxmlformats.org/officeDocument/2006/relationships/font" Target="fonts/Signika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Oswald-bold.fntdata"/><Relationship Id="rId19" Type="http://schemas.openxmlformats.org/officeDocument/2006/relationships/font" Target="fonts/Merriweather-italic.fntdata"/><Relationship Id="rId1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8832b45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8832b45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98832b45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98832b45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98832b45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98832b45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8832b45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8832b45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98832b45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98832b45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98832b45f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98832b45f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>
            <a:hlinkClick/>
          </p:cNvPr>
          <p:cNvSpPr txBox="1"/>
          <p:nvPr>
            <p:ph hasCustomPrompt="1"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/>
          </p:cNvPr>
          <p:cNvSpPr txBox="1"/>
          <p:nvPr>
            <p:ph idx="3" type="title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>
            <a:hlinkClick/>
          </p:cNvPr>
          <p:cNvSpPr txBox="1"/>
          <p:nvPr>
            <p:ph idx="1" type="subTitle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title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>
            <a:hlinkClick/>
          </p:cNvPr>
          <p:cNvSpPr txBox="1"/>
          <p:nvPr>
            <p:ph hasCustomPrompt="1"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/>
          </p:cNvPr>
          <p:cNvSpPr txBox="1"/>
          <p:nvPr>
            <p:ph idx="8" type="title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>
            <a:hlinkClick/>
          </p:cNvPr>
          <p:cNvSpPr txBox="1"/>
          <p:nvPr>
            <p:ph idx="9" type="subTitle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title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5" type="subTitle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3">
            <a:hlinkClick/>
          </p:cNvPr>
          <p:cNvSpPr txBox="1"/>
          <p:nvPr>
            <p:ph hasCustomPrompt="1"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/>
          </p:cNvPr>
          <p:cNvSpPr txBox="1"/>
          <p:nvPr>
            <p:ph idx="17" type="title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3">
            <a:hlinkClick/>
          </p:cNvPr>
          <p:cNvSpPr txBox="1"/>
          <p:nvPr>
            <p:ph idx="18" type="subTitle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20" type="title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1" type="subTitle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/>
        </p:nvSpPr>
        <p:spPr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CREDITS</a:t>
            </a:r>
            <a:r>
              <a:rPr lang="fr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This presentation template was created by </a:t>
            </a:r>
            <a:r>
              <a:rPr b="1" lang="fr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fr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</a:t>
            </a:r>
            <a:r>
              <a:rPr lang="fr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including icons by </a:t>
            </a:r>
            <a:r>
              <a:rPr b="1" lang="fr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and infographics &amp; images by </a:t>
            </a:r>
            <a:r>
              <a:rPr b="1" lang="fr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fr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28885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3" type="title"/>
          </p:nvPr>
        </p:nvSpPr>
        <p:spPr>
          <a:xfrm>
            <a:off x="524990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4" type="subTitle"/>
          </p:nvPr>
        </p:nvSpPr>
        <p:spPr>
          <a:xfrm>
            <a:off x="524990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5" type="title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6" type="subTitle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7" type="title"/>
          </p:nvPr>
        </p:nvSpPr>
        <p:spPr>
          <a:xfrm>
            <a:off x="524990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8" type="subTitle"/>
          </p:nvPr>
        </p:nvSpPr>
        <p:spPr>
          <a:xfrm>
            <a:off x="524990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title"/>
          </p:nvPr>
        </p:nvSpPr>
        <p:spPr>
          <a:xfrm>
            <a:off x="130027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30027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>
            <a:off x="523852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523852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4257025" y="4604009"/>
            <a:ext cx="7938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8430725" y="2388000"/>
            <a:ext cx="367500" cy="3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10800000">
            <a:off x="227875" y="3759775"/>
            <a:ext cx="318300" cy="2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 rot="10800000">
            <a:off x="5238525" y="-207725"/>
            <a:ext cx="759300" cy="6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2" type="title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3" type="subTitle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2" type="title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hasCustomPrompt="1" idx="2" type="title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1"/>
          <p:cNvSpPr txBox="1"/>
          <p:nvPr>
            <p:ph hasCustomPrompt="1" idx="2" type="title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75650" y="2648760"/>
            <a:ext cx="63678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375650" y="2003695"/>
            <a:ext cx="63927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-254026" y="942947"/>
            <a:ext cx="1193400" cy="121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7141550" y="131850"/>
            <a:ext cx="1289100" cy="118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1570500" y="4290650"/>
            <a:ext cx="681000" cy="62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10800000">
            <a:off x="6693450" y="3885750"/>
            <a:ext cx="793800" cy="7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b="1"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2385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consigne c’était d’être 5 alors on s’est mis à 6</a:t>
            </a:r>
            <a:endParaRPr/>
          </a:p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3050475" y="240750"/>
            <a:ext cx="50214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Best Beautiful Team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9546325" y="326900"/>
            <a:ext cx="6583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28025" y="2834125"/>
            <a:ext cx="89382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erriweather"/>
                <a:ea typeface="Merriweather"/>
                <a:cs typeface="Merriweather"/>
                <a:sym typeface="Merriweather"/>
              </a:rPr>
              <a:t>Jarod</a:t>
            </a: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 : 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Et quand 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j'ouvre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 mon frigo, mozart est là.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” - Tikeboss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erriweather"/>
                <a:ea typeface="Merriweather"/>
                <a:cs typeface="Merriweather"/>
                <a:sym typeface="Merriweather"/>
              </a:rPr>
              <a:t>Cyprien</a:t>
            </a: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L’âme d’un créateur perdure dans ses créations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” - Sasori (Naruto)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erriweather"/>
                <a:ea typeface="Merriweather"/>
                <a:cs typeface="Merriweather"/>
                <a:sym typeface="Merriweather"/>
              </a:rPr>
              <a:t>Nabil</a:t>
            </a: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J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'veux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 pas 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d'ta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 pitié ni de ton hypocrisie 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t'étais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 pas là hier ne soit pas là demain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” - Shoto Todoroki MHA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erriweather"/>
                <a:ea typeface="Merriweather"/>
                <a:cs typeface="Merriweather"/>
                <a:sym typeface="Merriweather"/>
              </a:rPr>
              <a:t>Théo : 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Faut vraiment écrire une citation là ?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” - Théo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erriweather"/>
                <a:ea typeface="Merriweather"/>
                <a:cs typeface="Merriweather"/>
                <a:sym typeface="Merriweather"/>
              </a:rPr>
              <a:t>Robin : 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Le meilleur moyen de prévoir le futur 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c'est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 de le 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créer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” - Peter drucker</a:t>
            </a:r>
            <a:br>
              <a:rPr lang="fr" sz="12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fr">
                <a:latin typeface="Merriweather"/>
                <a:ea typeface="Merriweather"/>
                <a:cs typeface="Merriweather"/>
                <a:sym typeface="Merriweather"/>
              </a:rPr>
              <a:t>Emmanuel :</a:t>
            </a:r>
            <a:r>
              <a:rPr lang="fr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i="1" lang="fr" sz="1200">
                <a:latin typeface="Merriweather"/>
                <a:ea typeface="Merriweather"/>
                <a:cs typeface="Merriweather"/>
                <a:sym typeface="Merriweather"/>
              </a:rPr>
              <a:t>Choisissez un travail que vous aimez et vous n'aurez pas à travailler un seul jour de votre vie</a:t>
            </a:r>
            <a:r>
              <a:rPr lang="fr" sz="1200">
                <a:latin typeface="Merriweather"/>
                <a:ea typeface="Merriweather"/>
                <a:cs typeface="Merriweather"/>
                <a:sym typeface="Merriweather"/>
              </a:rPr>
              <a:t>” </a:t>
            </a:r>
            <a:br>
              <a:rPr lang="fr" sz="1200">
                <a:latin typeface="Merriweather"/>
                <a:ea typeface="Merriweather"/>
                <a:cs typeface="Merriweather"/>
                <a:sym typeface="Merriweather"/>
              </a:rPr>
            </a:b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-1" y="0"/>
            <a:ext cx="6429300" cy="14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900"/>
              <a:t>Abdallah Nabil</a:t>
            </a:r>
            <a:endParaRPr b="1" sz="3900"/>
          </a:p>
        </p:txBody>
      </p:sp>
      <p:sp>
        <p:nvSpPr>
          <p:cNvPr id="164" name="Google Shape;164;p29"/>
          <p:cNvSpPr txBox="1"/>
          <p:nvPr>
            <p:ph idx="1" type="subTitle"/>
          </p:nvPr>
        </p:nvSpPr>
        <p:spPr>
          <a:xfrm>
            <a:off x="311700" y="1396725"/>
            <a:ext cx="8520600" cy="3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Âge</a:t>
            </a:r>
            <a:r>
              <a:rPr lang="fr"/>
              <a:t>: 22 ans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Origine : Comorien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Parcourir</a:t>
            </a:r>
            <a:r>
              <a:rPr lang="fr"/>
              <a:t> : BAC Pro SEN (</a:t>
            </a:r>
            <a:r>
              <a:rPr lang="fr"/>
              <a:t>système</a:t>
            </a:r>
            <a:r>
              <a:rPr lang="fr"/>
              <a:t> Electronique </a:t>
            </a:r>
            <a:r>
              <a:rPr lang="fr"/>
              <a:t>Numérique) , BTS Technico-Commercial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 </a:t>
            </a:r>
            <a:r>
              <a:rPr lang="fr"/>
              <a:t> passion : Mangas ( </a:t>
            </a:r>
            <a:r>
              <a:rPr lang="fr"/>
              <a:t>anime</a:t>
            </a:r>
            <a:r>
              <a:rPr lang="fr"/>
              <a:t> et scan ) , jeux </a:t>
            </a:r>
            <a:r>
              <a:rPr lang="fr"/>
              <a:t>vidéo</a:t>
            </a:r>
            <a:r>
              <a:rPr lang="fr"/>
              <a:t> ( Apex , Black desert Online , Warframe,Valorant S4league  etc..)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Sport : Basket , Foot , Volley.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fr"/>
              <a:t>NIveau Programation : 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510300" y="227850"/>
            <a:ext cx="4359600" cy="15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Petropoulos Theo</a:t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1018550" y="1169700"/>
            <a:ext cx="5109300" cy="4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Étudiant</a:t>
            </a:r>
            <a:r>
              <a:rPr lang="fr"/>
              <a:t> de 1ère année - Coding School 2020-2021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250" y="3952750"/>
            <a:ext cx="1342950" cy="9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725" y="3953625"/>
            <a:ext cx="1440704" cy="9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100" y="3953625"/>
            <a:ext cx="1415798" cy="9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800" y="3953200"/>
            <a:ext cx="1440701" cy="90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903100" y="1795975"/>
            <a:ext cx="6583800" cy="1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→ Ancien étudiant à Luminy</a:t>
            </a:r>
            <a:endParaRPr sz="15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→ Ancien manager à McDonald’s Bonneveine</a:t>
            </a:r>
            <a:b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→ Ancien sportif</a:t>
            </a:r>
            <a:b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fr" sz="1500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→ Maintenant je joue aux FPS</a:t>
            </a:r>
            <a:br>
              <a:rPr lang="fr">
                <a:solidFill>
                  <a:srgbClr val="0B5394"/>
                </a:solidFill>
                <a:latin typeface="Palanquin"/>
                <a:ea typeface="Palanquin"/>
                <a:cs typeface="Palanquin"/>
                <a:sym typeface="Palanquin"/>
              </a:rPr>
            </a:br>
            <a:br>
              <a:rPr lang="fr">
                <a:solidFill>
                  <a:srgbClr val="0B5394"/>
                </a:solidFill>
                <a:latin typeface="Palanquin"/>
                <a:ea typeface="Palanquin"/>
                <a:cs typeface="Palanquin"/>
                <a:sym typeface="Palanquin"/>
              </a:rPr>
            </a:br>
            <a:endParaRPr>
              <a:solidFill>
                <a:srgbClr val="0B5394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7325" y="3953625"/>
            <a:ext cx="1342949" cy="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ctrTitle"/>
          </p:nvPr>
        </p:nvSpPr>
        <p:spPr>
          <a:xfrm>
            <a:off x="-825372" y="-515800"/>
            <a:ext cx="8268900" cy="22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Cyprien de Verdelhan</a:t>
            </a:r>
            <a:endParaRPr/>
          </a:p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4572000" y="147687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8213">
            <a:off x="6596399" y="2473799"/>
            <a:ext cx="2399872" cy="14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4129">
            <a:off x="296825" y="3473225"/>
            <a:ext cx="1535400" cy="15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1817" y="3338350"/>
            <a:ext cx="1612983" cy="1612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98808">
            <a:off x="887023" y="1757156"/>
            <a:ext cx="1805153" cy="18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49711">
            <a:off x="7608926" y="3740692"/>
            <a:ext cx="1311824" cy="131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04093">
            <a:off x="3897538" y="3407713"/>
            <a:ext cx="2931503" cy="12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45266">
            <a:off x="3769725" y="2047362"/>
            <a:ext cx="1805151" cy="14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000000"/>
                </a:solidFill>
              </a:rPr>
              <a:t>Jarod Rossi   i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2356850"/>
            <a:ext cx="4954046" cy="278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758650" y="1464700"/>
            <a:ext cx="79479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alanquin"/>
                <a:ea typeface="Palanquin"/>
                <a:cs typeface="Palanquin"/>
                <a:sym typeface="Palanquin"/>
              </a:rPr>
              <a:t>Programmation Front-end	</a:t>
            </a:r>
            <a:r>
              <a:rPr lang="fr" sz="1600">
                <a:latin typeface="Palanquin"/>
                <a:ea typeface="Palanquin"/>
                <a:cs typeface="Palanquin"/>
                <a:sym typeface="Palanquin"/>
              </a:rPr>
              <a:t>	</a:t>
            </a:r>
            <a:r>
              <a:rPr b="1" lang="fr" sz="1600">
                <a:latin typeface="Palanquin"/>
                <a:ea typeface="Palanquin"/>
                <a:cs typeface="Palanquin"/>
                <a:sym typeface="Palanquin"/>
              </a:rPr>
              <a:t>Boxe thaïlandaise</a:t>
            </a:r>
            <a:r>
              <a:rPr lang="fr" sz="1600">
                <a:latin typeface="Palanquin"/>
                <a:ea typeface="Palanquin"/>
                <a:cs typeface="Palanquin"/>
                <a:sym typeface="Palanquin"/>
              </a:rPr>
              <a:t>		</a:t>
            </a:r>
            <a:r>
              <a:rPr b="1" lang="fr" sz="1600">
                <a:latin typeface="Palanquin"/>
                <a:ea typeface="Palanquin"/>
                <a:cs typeface="Palanquin"/>
                <a:sym typeface="Palanquin"/>
              </a:rPr>
              <a:t>Dessin hyperréaliste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450" y="779251"/>
            <a:ext cx="259151" cy="4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599" y="31906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4954050" y="2043675"/>
            <a:ext cx="47691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200">
                <a:latin typeface="Palanquin"/>
                <a:ea typeface="Palanquin"/>
                <a:cs typeface="Palanquin"/>
                <a:sym typeface="Palanquin"/>
              </a:rPr>
              <a:t>BLAGUES</a:t>
            </a:r>
            <a:endParaRPr b="1" sz="7200"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1325" y="36508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650" y="37464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6325" y="29863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8150" y="38432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5713" y="28889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" y="0"/>
            <a:ext cx="2220496" cy="10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4954050" y="3046000"/>
            <a:ext cx="1714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alanquin"/>
                <a:ea typeface="Palanquin"/>
                <a:cs typeface="Palanquin"/>
                <a:sym typeface="Palanquin"/>
              </a:rPr>
              <a:t>(J’aime les burgers)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Robin Papazian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101417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_ 29 ans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_ </a:t>
            </a:r>
            <a:r>
              <a:rPr lang="fr"/>
              <a:t>Débutant</a:t>
            </a:r>
            <a:r>
              <a:rPr lang="fr"/>
              <a:t> en Programmation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807025" y="117842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Codiging School 2020-2021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075" y="3687300"/>
            <a:ext cx="2693802" cy="9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3687300"/>
            <a:ext cx="2558100" cy="9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1162750" y="3365150"/>
            <a:ext cx="1901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alanquin"/>
                <a:ea typeface="Palanquin"/>
                <a:cs typeface="Palanquin"/>
                <a:sym typeface="Palanquin"/>
              </a:rPr>
              <a:t>Pécher </a:t>
            </a:r>
            <a:r>
              <a:rPr lang="fr">
                <a:latin typeface="Palanquin"/>
                <a:ea typeface="Palanquin"/>
                <a:cs typeface="Palanquin"/>
                <a:sym typeface="Palanquin"/>
              </a:rPr>
              <a:t>mignon</a:t>
            </a:r>
            <a:r>
              <a:rPr lang="fr">
                <a:latin typeface="Palanquin"/>
                <a:ea typeface="Palanquin"/>
                <a:cs typeface="Palanquin"/>
                <a:sym typeface="Palanquin"/>
              </a:rPr>
              <a:t> n°1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6495625" y="3399350"/>
            <a:ext cx="190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alanquin"/>
                <a:ea typeface="Palanquin"/>
                <a:cs typeface="Palanquin"/>
                <a:sym typeface="Palanquin"/>
              </a:rPr>
              <a:t>Pécher mignon n°2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Emmanuel CABASSOT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13225" y="1516038"/>
            <a:ext cx="7717500" cy="21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Plusieurs métiers: commercial, militaire, technicien chaudières.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vécu dans plusieurs pays et villes.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Hobbies: complotiste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Caractère: terre à terre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Société préférée: engie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Niveau en programmation: 10/   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674" y="4030625"/>
            <a:ext cx="1519179" cy="91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450" y="3291825"/>
            <a:ext cx="1877625" cy="1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