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975-9AB4-74BC-0535-91AC8C430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78CF5-B3FE-8138-DC09-00BB5F36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6F7F-C99F-2F4B-8449-58A2B3F0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4C42-CAAE-B9D1-8659-F0361288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5DB5-A9B4-F73B-9E69-CBE4E8E2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4A6C-0FD7-4275-4C67-D3E377AD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46C9E-D1DA-5046-BAC6-D9D12F36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C65E-FE62-4F02-888F-0C6FB310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7C60-2C89-E432-6179-BAD7542D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B3C9-23F0-1371-2069-B559F617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09BB0-A8B5-5ED3-660B-518F8B526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F3630-7FD9-C01C-7C66-B20A22FEE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6476-34E4-88A8-A39B-9BA6AB6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71A1-6988-3AE9-2783-14BEB6CC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7EA7-06CB-4FF1-1B9F-6405CCB3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D0E6-B3F3-D7DC-7F5A-DE02601D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6742-BEEB-E0DC-BF3D-A61AF22B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C499-1594-B68E-1CDB-D8A01838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A8529-B94B-4A66-5F1B-1661B63D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50D8-E82D-F9E3-9907-235E6FDA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2B13-DAA2-C03F-71B2-01FC0C1C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ED11F-BEC0-9418-3044-E737FE03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DB31E-20CF-291F-AA39-3485934F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F319-8DEA-D395-E156-C8A411F8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CC6E-269D-882C-BF8F-913700D0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C7FD-B828-CD67-EBFE-DEAEBB02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8EB1-35D5-56C3-E3E4-0B920B49E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50C83-5283-DACD-24B8-F3234FBEF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1FAC-9141-0821-8570-26DAF351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47461-1BDB-030D-EE22-DE776A36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9951-3E98-2863-E298-0773F181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7DCC-F366-397D-1DD4-DE398F04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E8ACD-0F52-2FF8-238A-8E38EB11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D3DA9-47CA-7D88-C4D3-19378163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5D033-D428-9700-851D-391AD76AA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191F9-826D-66CD-7821-C9BBD42A1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39478-84E7-D6D2-6880-4F439324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7EA28-61D8-893F-E556-9831D73C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7E796-6D4E-C400-1C9B-F097C598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9707-2897-36AA-E2CA-50F3AF73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967BD-4118-915D-D573-47ED26A9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8A8E3-18C8-031C-783B-7CA3402E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7F31-7B0C-4A9A-27A3-CE6314BB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F572C-B408-7DDC-E47C-F9C4B267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98F46-400C-C7EA-1D0E-DED8E6C3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56AD-526F-AAB5-45FD-DE352B32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A995-BAC3-B262-6AC9-AE072662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2CF9-B092-272C-FF6C-B802D7DF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AE66-534F-7853-3916-A70073BE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CCFD-BDEC-C194-6F25-BD7B5371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91A4D-198A-06ED-B84B-C5F2F73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3657-B219-BE56-49E3-96AC16B8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72E-CD74-7699-A796-EEA37900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57EB8-7F73-616D-A64F-458922291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E9091-AF95-37F6-CBE3-FF3AFDF80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769C-1A66-ABAA-8084-7F7A1191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C5AAE-324A-0738-1473-FA567537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5764-D089-349E-F1AF-354C5F1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6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561E9-E153-696C-9FE6-D5FEC7D9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F7EF-DD8D-9DDF-ED10-4127C722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8D51-4C9E-5698-F946-9AD565CF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7FD4-1F6F-9C4C-AB5F-DB5C239C62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67D8-2E31-3539-AC3F-B9D4B0A6D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1D57-3CEB-5F8B-111E-72210429D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9C1F-EF06-A745-AFB1-E364E85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9045-6AC4-D718-6980-3A6EA4E8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4761-4B5F-FB41-2167-69276CC0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[x] Current Projects (Baseline)</a:t>
            </a:r>
          </a:p>
          <a:p>
            <a:r>
              <a:rPr lang="en-US" dirty="0"/>
              <a:t>[x] Proportional Portfolio (SJV does its part in the State’s agenda)</a:t>
            </a:r>
          </a:p>
          <a:p>
            <a:r>
              <a:rPr lang="en-US" dirty="0"/>
              <a:t>[x] 1.5x proportional, 0.5x (modest) proportional</a:t>
            </a:r>
          </a:p>
          <a:p>
            <a:r>
              <a:rPr lang="en-US" dirty="0"/>
              <a:t>[x] Amplify Max Bioenergy </a:t>
            </a:r>
          </a:p>
          <a:p>
            <a:r>
              <a:rPr lang="en-US" dirty="0"/>
              <a:t>[x]Max Land for Wind/Solar for electricity and hydrogen</a:t>
            </a:r>
          </a:p>
          <a:p>
            <a:r>
              <a:rPr lang="en-US" dirty="0"/>
              <a:t>User submitted</a:t>
            </a:r>
          </a:p>
          <a:p>
            <a:pPr lvl="1"/>
            <a:r>
              <a:rPr lang="en-US" dirty="0"/>
              <a:t>Variant on proportional (expected)</a:t>
            </a:r>
          </a:p>
          <a:p>
            <a:pPr lvl="1"/>
            <a:r>
              <a:rPr lang="en-US" dirty="0"/>
              <a:t>“Outrageous” portfolio (max variant)</a:t>
            </a:r>
          </a:p>
          <a:p>
            <a:pPr lvl="1"/>
            <a:r>
              <a:rPr lang="en-US" dirty="0"/>
              <a:t>Modest proposal</a:t>
            </a:r>
          </a:p>
        </p:txBody>
      </p:sp>
    </p:spTree>
    <p:extLst>
      <p:ext uri="{BB962C8B-B14F-4D97-AF65-F5344CB8AC3E}">
        <p14:creationId xmlns:p14="http://schemas.microsoft.com/office/powerpoint/2010/main" val="78250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27D9-2CC8-8031-C7B6-F6A36995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Storyline rollout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10BC-E776-A2DD-7AA4-931F3D03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on the books</a:t>
            </a:r>
          </a:p>
          <a:p>
            <a:r>
              <a:rPr lang="en-US" dirty="0"/>
              <a:t>Maximum resources</a:t>
            </a:r>
          </a:p>
          <a:p>
            <a:r>
              <a:rPr lang="en-US" dirty="0"/>
              <a:t>Proportional</a:t>
            </a:r>
          </a:p>
          <a:p>
            <a:r>
              <a:rPr lang="en-US" dirty="0"/>
              <a:t>Descriptor plots (comparison)</a:t>
            </a:r>
          </a:p>
          <a:p>
            <a:pPr lvl="1"/>
            <a:r>
              <a:rPr lang="en-US" dirty="0"/>
              <a:t>Electricity on the Y axis is fuels (MJ)</a:t>
            </a:r>
          </a:p>
          <a:p>
            <a:pPr lvl="1"/>
            <a:r>
              <a:rPr lang="en-US" dirty="0"/>
              <a:t>% land use vs % bioenergy feedstock</a:t>
            </a:r>
          </a:p>
          <a:p>
            <a:r>
              <a:rPr lang="en-US" dirty="0"/>
              <a:t>Outcome comparison</a:t>
            </a:r>
          </a:p>
          <a:p>
            <a:pPr lvl="1"/>
            <a:r>
              <a:rPr lang="en-US" dirty="0"/>
              <a:t>Land use vs. jobs</a:t>
            </a:r>
          </a:p>
          <a:p>
            <a:pPr lvl="1"/>
            <a:r>
              <a:rPr lang="en-US" dirty="0"/>
              <a:t>Water vs.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39AC-BE32-4B02-0AC3-23DD39C8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A5FE-17F6-711D-2DF0-B7BF20CE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real job split? Is it really electrons vs. molecules or…</a:t>
            </a:r>
          </a:p>
          <a:p>
            <a:pPr lvl="1"/>
            <a:r>
              <a:rPr lang="en-US" dirty="0"/>
              <a:t>Feedstock (land vs. wood/manure)</a:t>
            </a:r>
          </a:p>
          <a:p>
            <a:pPr lvl="1"/>
            <a:r>
              <a:rPr lang="en-US" dirty="0"/>
              <a:t>Technology (combustion vs. pyrolysis, etc.)</a:t>
            </a:r>
          </a:p>
          <a:p>
            <a:r>
              <a:rPr lang="en-US" dirty="0"/>
              <a:t>Steady state jobs</a:t>
            </a:r>
          </a:p>
        </p:txBody>
      </p:sp>
    </p:spTree>
    <p:extLst>
      <p:ext uri="{BB962C8B-B14F-4D97-AF65-F5344CB8AC3E}">
        <p14:creationId xmlns:p14="http://schemas.microsoft.com/office/powerpoint/2010/main" val="363680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152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Storylines</vt:lpstr>
      <vt:lpstr>Storyline rollout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Storylines</dc:title>
  <dc:creator>Nidhi Kalra</dc:creator>
  <cp:lastModifiedBy>Nidhi Kalra</cp:lastModifiedBy>
  <cp:revision>2</cp:revision>
  <dcterms:created xsi:type="dcterms:W3CDTF">2024-02-02T18:02:16Z</dcterms:created>
  <dcterms:modified xsi:type="dcterms:W3CDTF">2024-02-02T21:51:25Z</dcterms:modified>
</cp:coreProperties>
</file>