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FE47-E2E7-C93E-4C53-D97F4EBA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38203-A60E-9A06-CE9B-3B5D381A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65D3E-189D-D0B3-9BDA-9ACBBD1F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5FD44-5262-75FB-1844-907DCE31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69A0D-C5E0-2D25-B954-63B06C1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48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53D4-5407-57F6-31AF-DACC900D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41CEF-3000-BA90-157E-929853B3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E8A67-D372-5FCA-5D9E-AB5AE086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E0B76-355B-F8D5-4344-54B84658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549F5-43E3-8500-DC1E-8C02DE6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57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06703-52C0-034A-F7AA-BF47E735A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EA5172-A9B7-8DED-3807-7DC7C642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ED1FB-3B28-0347-F537-C02231D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C70C1-9DBE-740F-8EAA-A0090D1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AE71A-A857-6C97-3401-25D5C51C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45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378-5F5B-5926-E877-C4AC169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B4039-6C13-4598-9133-806AFCF7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E5E4D-32E0-76A7-645E-F5560316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88B91-ABA4-320E-3E53-9BE82E12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D5ED4-FB5F-0B8A-986A-B77BA487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FB62-07B1-9059-E57C-6106A99F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9CC5-96F1-358F-7B68-F92158A6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BB93C-01A9-6775-8719-38306791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DE88A-20C5-17D8-CCDF-7148A2F4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1B068-14A1-0C2D-0456-BDBC526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7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96DC-9D43-6F15-A55C-E4DC7EE7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BB702-1BD6-1D71-E84C-109D02B75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34CCA-D06E-44A4-0CA1-55E31312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C0FD6-9746-CD7C-4D67-B401F37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3E090-7259-649F-A041-2FE9CDF9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DA8D2-30A6-1215-D7E4-D19E606A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2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DA408-471E-6CF9-8FA3-3C411DFE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940B8-BD8D-19BC-4F74-BC6C41B2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72892-4A14-4551-51E8-8CD8C2DA5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353C26-3980-62E5-3107-A1EB966AB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90873B-982C-E445-89EE-5ECDF76E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55674-EE3F-D602-780F-685412DD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5A9667-A687-B74E-D9F4-6F4369F5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1C386-7606-591E-4379-2246694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4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58DB9-4A67-8A62-0969-BEBC73C6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0B44E-1C53-D552-DD37-CE94FDD6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AFC423-15BB-4B58-A742-B4231A2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B86A0-66A9-858E-120E-9617EC9C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0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11FFA5-33D9-D567-1579-AF89FF98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6FDDA5-CD96-06A9-3887-442C6DDD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F8949-5A72-945C-0CC4-CEEF18AB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42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09F7-708B-C619-83BD-D85F706C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5DD99-6213-BDBB-BCDA-01FF5CCC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7F0684-77F5-B51F-072E-142163BF8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E7F88-CE6C-03CC-DDFD-5879F860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899B1-317D-040B-D227-3A6D650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D0136A-B9FE-12D6-47AB-BEEE4724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1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F4C9-ED71-7E41-D52A-E233EAF2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113BE-731F-AE73-753A-0BC7E86AA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A73AE-3FB3-A59F-BFAE-2047A553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3B4FA-790A-75B2-A102-733F17EB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D1A8E-26CC-DC8F-90A9-30E87230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9CE2E-9C62-9155-EDBD-DEDF51BB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0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516A7E-67DC-BF41-0884-31E3A25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F9EDB-4570-1520-27E8-FFDBB6CF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CF90C-A5D3-1954-EEFC-1F32709D7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955FF-7D15-485A-B1D6-8A4005054746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76E06-07A0-BBA3-9DE1-0AB92A855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0EE27-96F8-83DE-69BD-27C740707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73F8A-1F42-4467-8039-8AFA2193FF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0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4AECC-28A9-76D8-B95C-BB093953CDA7}"/>
              </a:ext>
            </a:extLst>
          </p:cNvPr>
          <p:cNvSpPr txBox="1"/>
          <p:nvPr/>
        </p:nvSpPr>
        <p:spPr>
          <a:xfrm>
            <a:off x="779489" y="58461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own</a:t>
            </a:r>
            <a:r>
              <a:rPr lang="es-PE" dirty="0"/>
              <a:t> </a:t>
            </a:r>
            <a:r>
              <a:rPr lang="es-PE" dirty="0" err="1"/>
              <a:t>words</a:t>
            </a:r>
            <a:r>
              <a:rPr lang="es-PE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3D9A9B-545C-51B3-A15B-BC1861D2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51" y="1501741"/>
            <a:ext cx="10063397" cy="49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4AECC-28A9-76D8-B95C-BB093953CDA7}"/>
              </a:ext>
            </a:extLst>
          </p:cNvPr>
          <p:cNvSpPr txBox="1"/>
          <p:nvPr/>
        </p:nvSpPr>
        <p:spPr>
          <a:xfrm>
            <a:off x="779489" y="58461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fdfgdgdgg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73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64AECC-28A9-76D8-B95C-BB093953CDA7}"/>
              </a:ext>
            </a:extLst>
          </p:cNvPr>
          <p:cNvSpPr txBox="1"/>
          <p:nvPr/>
        </p:nvSpPr>
        <p:spPr>
          <a:xfrm>
            <a:off x="779489" y="58461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fdfgdgdgg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5914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aur- jevenli – fader / hui ar zenful  Our  Heavenly Father / we are thankfull / in the name of Jesus Christ amen. Nuestro – Padre Celestial / estamos agradecidos  </dc:title>
  <dc:creator>MELVIN JAROM CAMPOS RODRIGUEZ</dc:creator>
  <cp:lastModifiedBy>MELVIN JAROM CAMPOS RODRIGUEZ</cp:lastModifiedBy>
  <cp:revision>11</cp:revision>
  <dcterms:created xsi:type="dcterms:W3CDTF">2024-04-29T16:13:12Z</dcterms:created>
  <dcterms:modified xsi:type="dcterms:W3CDTF">2024-07-02T16:18:36Z</dcterms:modified>
</cp:coreProperties>
</file>