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44" autoAdjust="0"/>
    <p:restoredTop sz="94660"/>
  </p:normalViewPr>
  <p:slideViewPr>
    <p:cSldViewPr snapToGrid="0">
      <p:cViewPr varScale="1">
        <p:scale>
          <a:sx n="64" d="100"/>
          <a:sy n="64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1FE47-E2E7-C93E-4C53-D97F4EBAA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038203-A60E-9A06-CE9B-3B5D381A5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265D3E-189D-D0B3-9BDA-9ACBBD1F8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55FF-7D15-485A-B1D6-8A4005054746}" type="datetimeFigureOut">
              <a:rPr lang="es-PE" smtClean="0"/>
              <a:t>3/07/2024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65FD44-5262-75FB-1844-907DCE314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469A0D-C5E0-2D25-B954-63B06C160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3F8A-1F42-4467-8039-8AFA2193FF5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42484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A53D4-5407-57F6-31AF-DACC900D9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7141CEF-3000-BA90-157E-929853B36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1E8A67-D372-5FCA-5D9E-AB5AE0869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55FF-7D15-485A-B1D6-8A4005054746}" type="datetimeFigureOut">
              <a:rPr lang="es-PE" smtClean="0"/>
              <a:t>3/07/2024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CE0B76-355B-F8D5-4344-54B846589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6549F5-43E3-8500-DC1E-8C02DE681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3F8A-1F42-4467-8039-8AFA2193FF5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7579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7A06703-52C0-034A-F7AA-BF47E735AB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EA5172-A9B7-8DED-3807-7DC7C642B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CED1FB-3B28-0347-F537-C02231DC6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55FF-7D15-485A-B1D6-8A4005054746}" type="datetimeFigureOut">
              <a:rPr lang="es-PE" smtClean="0"/>
              <a:t>3/07/2024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EC70C1-9DBE-740F-8EAA-A0090D1D6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9AE71A-A857-6C97-3401-25D5C51C4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3F8A-1F42-4467-8039-8AFA2193FF5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845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9D378-5F5B-5926-E877-C4AC169CD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9B4039-6C13-4598-9133-806AFCF73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2E5E4D-32E0-76A7-645E-F55603161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55FF-7D15-485A-B1D6-8A4005054746}" type="datetimeFigureOut">
              <a:rPr lang="es-PE" smtClean="0"/>
              <a:t>3/07/2024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288B91-ABA4-320E-3E53-9BE82E12B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BD5ED4-FB5F-0B8A-986A-B77BA4873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3F8A-1F42-4467-8039-8AFA2193FF5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14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F2FB62-07B1-9059-E57C-6106A99F2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8B9CC5-96F1-358F-7B68-F92158A6C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6BB93C-01A9-6775-8719-38306791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55FF-7D15-485A-B1D6-8A4005054746}" type="datetimeFigureOut">
              <a:rPr lang="es-PE" smtClean="0"/>
              <a:t>3/07/2024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DDE88A-20C5-17D8-CCDF-7148A2F43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11B068-14A1-0C2D-0456-BDBC526B7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3F8A-1F42-4467-8039-8AFA2193FF5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41781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3896DC-9D43-6F15-A55C-E4DC7EE7B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FBB702-1BD6-1D71-E84C-109D02B758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134CCA-D06E-44A4-0CA1-55E31312D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FC0FD6-9746-CD7C-4D67-B401F3708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55FF-7D15-485A-B1D6-8A4005054746}" type="datetimeFigureOut">
              <a:rPr lang="es-PE" smtClean="0"/>
              <a:t>3/07/2024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43E090-7259-649F-A041-2FE9CDF95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ADA8D2-30A6-1215-D7E4-D19E606A0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3F8A-1F42-4467-8039-8AFA2193FF5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8527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DA408-471E-6CF9-8FA3-3C411DFE7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6940B8-BD8D-19BC-4F74-BC6C41B25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7C72892-4A14-4551-51E8-8CD8C2DA5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2353C26-3980-62E5-3107-A1EB966ABB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590873B-982C-E445-89EE-5ECDF76E30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9F55674-EE3F-D602-780F-685412DDF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55FF-7D15-485A-B1D6-8A4005054746}" type="datetimeFigureOut">
              <a:rPr lang="es-PE" smtClean="0"/>
              <a:t>3/07/2024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65A9667-A687-B74E-D9F4-6F4369F5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A61C386-7606-591E-4379-22466940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3F8A-1F42-4467-8039-8AFA2193FF5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92466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58DB9-4A67-8A62-0969-BEBC73C64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0F0B44E-1C53-D552-DD37-CE94FDD62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55FF-7D15-485A-B1D6-8A4005054746}" type="datetimeFigureOut">
              <a:rPr lang="es-PE" smtClean="0"/>
              <a:t>3/07/2024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AAFC423-15BB-4B58-A742-B4231A230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CB86A0-66A9-858E-120E-9617EC9C9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3F8A-1F42-4467-8039-8AFA2193FF5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48082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D11FFA5-33D9-D567-1579-AF89FF982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55FF-7D15-485A-B1D6-8A4005054746}" type="datetimeFigureOut">
              <a:rPr lang="es-PE" smtClean="0"/>
              <a:t>3/07/2024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26FDDA5-CD96-06A9-3887-442C6DDD6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EBF8949-5A72-945C-0CC4-CEEF18ABF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3F8A-1F42-4467-8039-8AFA2193FF5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542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6F09F7-708B-C619-83BD-D85F706CA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75DD99-6213-BDBB-BCDA-01FF5CCCC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C7F0684-77F5-B51F-072E-142163BF8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8E7F88-CE6C-03CC-DDFD-5879F8601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55FF-7D15-485A-B1D6-8A4005054746}" type="datetimeFigureOut">
              <a:rPr lang="es-PE" smtClean="0"/>
              <a:t>3/07/2024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D899B1-317D-040B-D227-3A6D6502D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D0136A-B9FE-12D6-47AB-BEEE47247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3F8A-1F42-4467-8039-8AFA2193FF5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14183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3EF4C9-ED71-7E41-D52A-E233EAF25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27113BE-731F-AE73-753A-0BC7E86AA3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5A73AE-3FB3-A59F-BFAE-2047A553C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73B4FA-790A-75B2-A102-733F17EB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55FF-7D15-485A-B1D6-8A4005054746}" type="datetimeFigureOut">
              <a:rPr lang="es-PE" smtClean="0"/>
              <a:t>3/07/2024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7D1A8E-26CC-DC8F-90A9-30E872308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29CE2E-9C62-9155-EDBD-DEDF51BB2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3F8A-1F42-4467-8039-8AFA2193FF5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2802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6516A7E-67DC-BF41-0884-31E3A25A9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0F9EDB-4570-1520-27E8-FFDBB6CFE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8CF90C-A5D3-1954-EEFC-1F32709D7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4955FF-7D15-485A-B1D6-8A4005054746}" type="datetimeFigureOut">
              <a:rPr lang="es-PE" smtClean="0"/>
              <a:t>3/07/2024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376E06-07A0-BBA3-9DE1-0AB92A855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A0EE27-96F8-83DE-69BD-27C740707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B73F8A-1F42-4467-8039-8AFA2193FF5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56030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A64AECC-28A9-76D8-B95C-BB093953CDA7}"/>
              </a:ext>
            </a:extLst>
          </p:cNvPr>
          <p:cNvSpPr txBox="1"/>
          <p:nvPr/>
        </p:nvSpPr>
        <p:spPr>
          <a:xfrm>
            <a:off x="779489" y="584615"/>
            <a:ext cx="7585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In </a:t>
            </a:r>
            <a:r>
              <a:rPr lang="es-PE" dirty="0" err="1"/>
              <a:t>your</a:t>
            </a:r>
            <a:r>
              <a:rPr lang="es-PE" dirty="0"/>
              <a:t> </a:t>
            </a:r>
            <a:r>
              <a:rPr lang="es-PE" dirty="0" err="1"/>
              <a:t>own</a:t>
            </a:r>
            <a:r>
              <a:rPr lang="es-PE" dirty="0"/>
              <a:t> </a:t>
            </a:r>
            <a:r>
              <a:rPr lang="es-PE" dirty="0" err="1"/>
              <a:t>words</a:t>
            </a:r>
            <a:r>
              <a:rPr lang="es-PE" dirty="0"/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E642FBD-2D58-4369-64B0-1CDF8FC72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916" y="342469"/>
            <a:ext cx="6754168" cy="61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184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A64AECC-28A9-76D8-B95C-BB093953CDA7}"/>
              </a:ext>
            </a:extLst>
          </p:cNvPr>
          <p:cNvSpPr txBox="1"/>
          <p:nvPr/>
        </p:nvSpPr>
        <p:spPr>
          <a:xfrm>
            <a:off x="779489" y="584615"/>
            <a:ext cx="7585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fdfgdgdgg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57306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A64AECC-28A9-76D8-B95C-BB093953CDA7}"/>
              </a:ext>
            </a:extLst>
          </p:cNvPr>
          <p:cNvSpPr txBox="1"/>
          <p:nvPr/>
        </p:nvSpPr>
        <p:spPr>
          <a:xfrm>
            <a:off x="779489" y="584615"/>
            <a:ext cx="7585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fdfgdgdgg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959143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1747</TotalTime>
  <Words>7</Words>
  <Application>Microsoft Office PowerPoint</Application>
  <PresentationFormat>Panorámica</PresentationFormat>
  <Paragraphs>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aur- jevenli – fader / hui ar zenful  Our  Heavenly Father / we are thankfull / in the name of Jesus Christ amen. Nuestro – Padre Celestial / estamos agradecidos  </dc:title>
  <dc:creator>MELVIN JAROM CAMPOS RODRIGUEZ</dc:creator>
  <cp:lastModifiedBy>MELVIN JAROM CAMPOS RODRIGUEZ</cp:lastModifiedBy>
  <cp:revision>12</cp:revision>
  <dcterms:created xsi:type="dcterms:W3CDTF">2024-04-29T16:13:12Z</dcterms:created>
  <dcterms:modified xsi:type="dcterms:W3CDTF">2024-07-03T14:37:38Z</dcterms:modified>
</cp:coreProperties>
</file>