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59" autoAdjust="0"/>
  </p:normalViewPr>
  <p:slideViewPr>
    <p:cSldViewPr>
      <p:cViewPr varScale="1">
        <p:scale>
          <a:sx n="107" d="100"/>
          <a:sy n="107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k-SK"/>
  <c:chart>
    <c:plotArea>
      <c:layout>
        <c:manualLayout>
          <c:layoutTarget val="inner"/>
          <c:xMode val="edge"/>
          <c:yMode val="edge"/>
          <c:x val="0.10536630577427822"/>
          <c:y val="0.17896871326071567"/>
          <c:w val="0.72947227690288718"/>
          <c:h val="0.7159950718576874"/>
        </c:manualLayout>
      </c:layout>
      <c:barChart>
        <c:barDir val="col"/>
        <c:grouping val="clustered"/>
        <c:ser>
          <c:idx val="0"/>
          <c:order val="0"/>
          <c:tx>
            <c:strRef>
              <c:f>Hárok1!$B$1</c:f>
              <c:strCache>
                <c:ptCount val="1"/>
                <c:pt idx="0">
                  <c:v>2012</c:v>
                </c:pt>
              </c:strCache>
            </c:strRef>
          </c:tx>
          <c:dLbls>
            <c:showVal val="1"/>
          </c:dLbls>
          <c:cat>
            <c:strRef>
              <c:f>Hárok1!$A$2:$A$3</c:f>
              <c:strCache>
                <c:ptCount val="2"/>
                <c:pt idx="0">
                  <c:v>Prijatí</c:v>
                </c:pt>
                <c:pt idx="1">
                  <c:v>Neprijatí</c:v>
                </c:pt>
              </c:strCache>
            </c:strRef>
          </c:cat>
          <c:val>
            <c:numRef>
              <c:f>Hárok1!$B$2:$B$3</c:f>
              <c:numCache>
                <c:formatCode>General</c:formatCode>
                <c:ptCount val="2"/>
                <c:pt idx="0">
                  <c:v>180</c:v>
                </c:pt>
                <c:pt idx="1">
                  <c:v>25</c:v>
                </c:pt>
              </c:numCache>
            </c:numRef>
          </c:val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2013</c:v>
                </c:pt>
              </c:strCache>
            </c:strRef>
          </c:tx>
          <c:dLbls>
            <c:showVal val="1"/>
          </c:dLbls>
          <c:cat>
            <c:strRef>
              <c:f>Hárok1!$A$2:$A$3</c:f>
              <c:strCache>
                <c:ptCount val="2"/>
                <c:pt idx="0">
                  <c:v>Prijatí</c:v>
                </c:pt>
                <c:pt idx="1">
                  <c:v>Neprijatí</c:v>
                </c:pt>
              </c:strCache>
            </c:strRef>
          </c:cat>
          <c:val>
            <c:numRef>
              <c:f>Hárok1!$C$2:$C$3</c:f>
              <c:numCache>
                <c:formatCode>General</c:formatCode>
                <c:ptCount val="2"/>
                <c:pt idx="0">
                  <c:v>180</c:v>
                </c:pt>
                <c:pt idx="1">
                  <c:v>10</c:v>
                </c:pt>
              </c:numCache>
            </c:numRef>
          </c:val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2014</c:v>
                </c:pt>
              </c:strCache>
            </c:strRef>
          </c:tx>
          <c:dLbls>
            <c:showVal val="1"/>
          </c:dLbls>
          <c:cat>
            <c:strRef>
              <c:f>Hárok1!$A$2:$A$3</c:f>
              <c:strCache>
                <c:ptCount val="2"/>
                <c:pt idx="0">
                  <c:v>Prijatí</c:v>
                </c:pt>
                <c:pt idx="1">
                  <c:v>Neprijatí</c:v>
                </c:pt>
              </c:strCache>
            </c:strRef>
          </c:cat>
          <c:val>
            <c:numRef>
              <c:f>Hárok1!$D$2:$D$3</c:f>
              <c:numCache>
                <c:formatCode>General</c:formatCode>
                <c:ptCount val="2"/>
                <c:pt idx="0">
                  <c:v>170</c:v>
                </c:pt>
                <c:pt idx="1">
                  <c:v>0</c:v>
                </c:pt>
              </c:numCache>
            </c:numRef>
          </c:val>
        </c:ser>
        <c:axId val="64887424"/>
        <c:axId val="65545728"/>
      </c:barChart>
      <c:catAx>
        <c:axId val="64887424"/>
        <c:scaling>
          <c:orientation val="minMax"/>
        </c:scaling>
        <c:axPos val="b"/>
        <c:tickLblPos val="nextTo"/>
        <c:crossAx val="65545728"/>
        <c:crosses val="autoZero"/>
        <c:auto val="1"/>
        <c:lblAlgn val="ctr"/>
        <c:lblOffset val="100"/>
      </c:catAx>
      <c:valAx>
        <c:axId val="65545728"/>
        <c:scaling>
          <c:orientation val="minMax"/>
        </c:scaling>
        <c:axPos val="l"/>
        <c:majorGridlines/>
        <c:numFmt formatCode="General" sourceLinked="1"/>
        <c:tickLblPos val="nextTo"/>
        <c:crossAx val="648874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k-SK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09AF-903B-45B5-A8F4-19D886DAD317}" type="datetimeFigureOut">
              <a:rPr lang="sk-SK" smtClean="0"/>
              <a:t>25.5.2015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EF71-9E72-4E6B-B8B7-055358C5263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2012</a:t>
            </a:r>
          </a:p>
          <a:p>
            <a:pPr lvl="1"/>
            <a:r>
              <a:rPr lang="sk-SK" dirty="0" smtClean="0"/>
              <a:t>180</a:t>
            </a:r>
          </a:p>
          <a:p>
            <a:pPr lvl="1"/>
            <a:r>
              <a:rPr lang="sk-SK" dirty="0" smtClean="0"/>
              <a:t>25</a:t>
            </a:r>
          </a:p>
          <a:p>
            <a:r>
              <a:rPr lang="sk-SK" dirty="0" smtClean="0"/>
              <a:t>2013</a:t>
            </a:r>
          </a:p>
          <a:p>
            <a:pPr lvl="1"/>
            <a:r>
              <a:rPr lang="sk-SK" dirty="0" smtClean="0"/>
              <a:t>180</a:t>
            </a:r>
          </a:p>
          <a:p>
            <a:pPr lvl="1"/>
            <a:r>
              <a:rPr lang="sk-SK" dirty="0" smtClean="0"/>
              <a:t>10</a:t>
            </a:r>
          </a:p>
          <a:p>
            <a:r>
              <a:rPr lang="sk-SK" dirty="0" smtClean="0"/>
              <a:t>2014</a:t>
            </a:r>
          </a:p>
          <a:p>
            <a:pPr lvl="1"/>
            <a:r>
              <a:rPr lang="sk-SK" dirty="0" smtClean="0"/>
              <a:t>170</a:t>
            </a:r>
          </a:p>
          <a:p>
            <a:pPr lvl="1"/>
            <a:r>
              <a:rPr lang="sk-SK" dirty="0"/>
              <a:t>0</a:t>
            </a:r>
          </a:p>
        </p:txBody>
      </p:sp>
      <p:pic>
        <p:nvPicPr>
          <p:cNvPr id="4" name="Obrázok 3" descr="1238294_668377269848302_1358089577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628800"/>
            <a:ext cx="4824536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792088"/>
          </a:xfrm>
        </p:spPr>
        <p:txBody>
          <a:bodyPr/>
          <a:lstStyle/>
          <a:p>
            <a:r>
              <a:rPr lang="sk-SK" dirty="0" smtClean="0"/>
              <a:t>Graf</a:t>
            </a:r>
            <a:endParaRPr lang="sk-SK" dirty="0"/>
          </a:p>
        </p:txBody>
      </p:sp>
      <p:graphicFrame>
        <p:nvGraphicFramePr>
          <p:cNvPr id="5" name="Graf 4"/>
          <p:cNvGraphicFramePr/>
          <p:nvPr/>
        </p:nvGraphicFramePr>
        <p:xfrm>
          <a:off x="899592" y="1268760"/>
          <a:ext cx="727280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70" decel="1000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70" decel="1000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836713"/>
            <a:ext cx="7772400" cy="936104"/>
          </a:xfrm>
        </p:spPr>
        <p:txBody>
          <a:bodyPr/>
          <a:lstStyle/>
          <a:p>
            <a:r>
              <a:rPr lang="sk-SK" dirty="0" smtClean="0"/>
              <a:t>Pohyb obrázka</a:t>
            </a:r>
            <a:endParaRPr lang="sk-SK" dirty="0"/>
          </a:p>
        </p:txBody>
      </p:sp>
      <p:pic>
        <p:nvPicPr>
          <p:cNvPr id="4" name="Obrázok 3" descr="hrask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4005064"/>
            <a:ext cx="1905000" cy="2028825"/>
          </a:xfrm>
          <a:prstGeom prst="rect">
            <a:avLst/>
          </a:prstGeom>
        </p:spPr>
      </p:pic>
      <p:sp>
        <p:nvSpPr>
          <p:cNvPr id="6" name="Oválna bublina 5"/>
          <p:cNvSpPr/>
          <p:nvPr/>
        </p:nvSpPr>
        <p:spPr>
          <a:xfrm>
            <a:off x="4860032" y="3429000"/>
            <a:ext cx="3240360" cy="1368152"/>
          </a:xfrm>
          <a:prstGeom prst="wedgeEllipseCallout">
            <a:avLst>
              <a:gd name="adj1" fmla="val -52964"/>
              <a:gd name="adj2" fmla="val 53236"/>
            </a:avLst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Som Janko </a:t>
            </a:r>
            <a:r>
              <a:rPr lang="sk-SK" dirty="0" err="1" smtClean="0">
                <a:solidFill>
                  <a:schemeClr val="tx1"/>
                </a:solidFill>
              </a:rPr>
              <a:t>Hraško</a:t>
            </a:r>
            <a:r>
              <a:rPr lang="sk-SK" dirty="0" smtClean="0">
                <a:solidFill>
                  <a:schemeClr val="tx1"/>
                </a:solidFill>
              </a:rPr>
              <a:t/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teraz odídem doprava ale vrátim sa 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6" name="Obrázok 15" descr="hrask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851920" y="3933056"/>
            <a:ext cx="1800200" cy="2028825"/>
          </a:xfrm>
          <a:prstGeom prst="rect">
            <a:avLst/>
          </a:prstGeom>
        </p:spPr>
      </p:pic>
      <p:sp>
        <p:nvSpPr>
          <p:cNvPr id="17" name="Oválna bublina 16"/>
          <p:cNvSpPr/>
          <p:nvPr/>
        </p:nvSpPr>
        <p:spPr>
          <a:xfrm>
            <a:off x="4932040" y="3356992"/>
            <a:ext cx="3240360" cy="1368152"/>
          </a:xfrm>
          <a:prstGeom prst="wedgeEllipseCallout">
            <a:avLst>
              <a:gd name="adj1" fmla="val -52964"/>
              <a:gd name="adj2" fmla="val 53236"/>
            </a:avLst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Teraz trochu </a:t>
            </a:r>
            <a:r>
              <a:rPr lang="sk-SK" dirty="0" err="1" smtClean="0">
                <a:solidFill>
                  <a:schemeClr val="tx1"/>
                </a:solidFill>
              </a:rPr>
              <a:t>pobeham</a:t>
            </a:r>
            <a:r>
              <a:rPr lang="sk-SK" dirty="0" smtClean="0">
                <a:solidFill>
                  <a:schemeClr val="tx1"/>
                </a:solidFill>
              </a:rPr>
              <a:t> po snímku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01064 L 0.64427 0.009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02105E-6 C 0.11389 -0.00093 0.30677 -0.21906 0.32291 -0.29678 C 0.33906 -0.37451 0.21093 -0.46796 0.09705 -0.46704 C -0.01684 -0.46611 -0.34393 -0.36988 -0.36025 -0.29146 C -0.37657 -0.21305 -0.11389 0.00093 8.33333E-7 -3.02105E-6 Z " pathEditMode="relative" ptsTypes="aaa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6" grpId="1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</Words>
  <Application>Microsoft Office PowerPoint</Application>
  <PresentationFormat>Prezentácia na obrazovke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Snímka 1</vt:lpstr>
      <vt:lpstr>Graf</vt:lpstr>
      <vt:lpstr>Pohyb obrázka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.</dc:creator>
  <cp:lastModifiedBy>.</cp:lastModifiedBy>
  <cp:revision>16</cp:revision>
  <dcterms:created xsi:type="dcterms:W3CDTF">2015-05-25T17:01:51Z</dcterms:created>
  <dcterms:modified xsi:type="dcterms:W3CDTF">2015-05-25T19:08:14Z</dcterms:modified>
</cp:coreProperties>
</file>