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8" r:id="rId6"/>
    <p:sldId id="258" r:id="rId7"/>
    <p:sldId id="260" r:id="rId8"/>
    <p:sldId id="266" r:id="rId9"/>
    <p:sldId id="269" r:id="rId10"/>
    <p:sldId id="270" r:id="rId11"/>
    <p:sldId id="259" r:id="rId12"/>
    <p:sldId id="271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 jaesung" initials="pj" lastIdx="20" clrIdx="0">
    <p:extLst>
      <p:ext uri="{19B8F6BF-5375-455C-9EA6-DF929625EA0E}">
        <p15:presenceInfo xmlns:p15="http://schemas.microsoft.com/office/powerpoint/2012/main" userId="d11bf0c55b74df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CF0DB-4026-4C8E-B5BC-76644B1C56BC}" v="359" dt="2020-06-08T14:24:12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jaesung" userId="d11bf0c55b74dff5" providerId="LiveId" clId="{24ECF0DB-4026-4C8E-B5BC-76644B1C56BC}"/>
    <pc:docChg chg="undo custSel addSld delSld modSld sldOrd">
      <pc:chgData name="park jaesung" userId="d11bf0c55b74dff5" providerId="LiveId" clId="{24ECF0DB-4026-4C8E-B5BC-76644B1C56BC}" dt="2020-06-08T14:24:22.125" v="3110" actId="1076"/>
      <pc:docMkLst>
        <pc:docMk/>
      </pc:docMkLst>
      <pc:sldChg chg="addSp modSp mod">
        <pc:chgData name="park jaesung" userId="d11bf0c55b74dff5" providerId="LiveId" clId="{24ECF0DB-4026-4C8E-B5BC-76644B1C56BC}" dt="2020-06-08T12:27:24.797" v="1258" actId="20577"/>
        <pc:sldMkLst>
          <pc:docMk/>
          <pc:sldMk cId="555030106" sldId="256"/>
        </pc:sldMkLst>
        <pc:spChg chg="add mod">
          <ac:chgData name="park jaesung" userId="d11bf0c55b74dff5" providerId="LiveId" clId="{24ECF0DB-4026-4C8E-B5BC-76644B1C56BC}" dt="2020-06-08T12:27:24.797" v="1258" actId="20577"/>
          <ac:spMkLst>
            <pc:docMk/>
            <pc:sldMk cId="555030106" sldId="256"/>
            <ac:spMk id="4" creationId="{0B09C13D-0129-4190-AEB5-27E585DE6AAC}"/>
          </ac:spMkLst>
        </pc:spChg>
      </pc:sldChg>
      <pc:sldChg chg="addSp delSp modSp mod addCm delCm modCm">
        <pc:chgData name="park jaesung" userId="d11bf0c55b74dff5" providerId="LiveId" clId="{24ECF0DB-4026-4C8E-B5BC-76644B1C56BC}" dt="2020-06-08T13:21:59.005" v="1504"/>
        <pc:sldMkLst>
          <pc:docMk/>
          <pc:sldMk cId="109911121" sldId="257"/>
        </pc:sldMkLst>
        <pc:spChg chg="add mod">
          <ac:chgData name="park jaesung" userId="d11bf0c55b74dff5" providerId="LiveId" clId="{24ECF0DB-4026-4C8E-B5BC-76644B1C56BC}" dt="2020-06-08T12:08:20.719" v="916" actId="1076"/>
          <ac:spMkLst>
            <pc:docMk/>
            <pc:sldMk cId="109911121" sldId="257"/>
            <ac:spMk id="4" creationId="{2E74E950-EDFA-4696-A9E8-EFA07670CEEA}"/>
          </ac:spMkLst>
        </pc:spChg>
        <pc:spChg chg="add mod">
          <ac:chgData name="park jaesung" userId="d11bf0c55b74dff5" providerId="LiveId" clId="{24ECF0DB-4026-4C8E-B5BC-76644B1C56BC}" dt="2020-06-08T11:25:22.640" v="848" actId="1076"/>
          <ac:spMkLst>
            <pc:docMk/>
            <pc:sldMk cId="109911121" sldId="257"/>
            <ac:spMk id="5" creationId="{1CAB754D-EAF2-4848-B8D2-219AA6A41B85}"/>
          </ac:spMkLst>
        </pc:spChg>
        <pc:spChg chg="add del mod">
          <ac:chgData name="park jaesung" userId="d11bf0c55b74dff5" providerId="LiveId" clId="{24ECF0DB-4026-4C8E-B5BC-76644B1C56BC}" dt="2020-06-05T12:51:29.374" v="114"/>
          <ac:spMkLst>
            <pc:docMk/>
            <pc:sldMk cId="109911121" sldId="257"/>
            <ac:spMk id="8" creationId="{F9E2FF0E-4132-4700-9843-5A50BD3D711A}"/>
          </ac:spMkLst>
        </pc:spChg>
        <pc:spChg chg="add mod">
          <ac:chgData name="park jaesung" userId="d11bf0c55b74dff5" providerId="LiveId" clId="{24ECF0DB-4026-4C8E-B5BC-76644B1C56BC}" dt="2020-06-08T12:09:35.369" v="956" actId="404"/>
          <ac:spMkLst>
            <pc:docMk/>
            <pc:sldMk cId="109911121" sldId="257"/>
            <ac:spMk id="9" creationId="{9535ECC6-4B70-490B-99D8-8AB43C0003BA}"/>
          </ac:spMkLst>
        </pc:spChg>
        <pc:spChg chg="add mod">
          <ac:chgData name="park jaesung" userId="d11bf0c55b74dff5" providerId="LiveId" clId="{24ECF0DB-4026-4C8E-B5BC-76644B1C56BC}" dt="2020-06-08T11:25:20.515" v="847" actId="1076"/>
          <ac:spMkLst>
            <pc:docMk/>
            <pc:sldMk cId="109911121" sldId="257"/>
            <ac:spMk id="11" creationId="{CE041079-ED75-49C8-8F5E-8B13FC2A1EDF}"/>
          </ac:spMkLst>
        </pc:spChg>
        <pc:spChg chg="add del mod">
          <ac:chgData name="park jaesung" userId="d11bf0c55b74dff5" providerId="LiveId" clId="{24ECF0DB-4026-4C8E-B5BC-76644B1C56BC}" dt="2020-06-08T12:12:32.582" v="1150" actId="478"/>
          <ac:spMkLst>
            <pc:docMk/>
            <pc:sldMk cId="109911121" sldId="257"/>
            <ac:spMk id="15" creationId="{0FAB94E2-7B47-4FF8-8917-4B98FD7EA130}"/>
          </ac:spMkLst>
        </pc:spChg>
        <pc:spChg chg="add mod">
          <ac:chgData name="park jaesung" userId="d11bf0c55b74dff5" providerId="LiveId" clId="{24ECF0DB-4026-4C8E-B5BC-76644B1C56BC}" dt="2020-06-08T12:12:15.513" v="1144"/>
          <ac:spMkLst>
            <pc:docMk/>
            <pc:sldMk cId="109911121" sldId="257"/>
            <ac:spMk id="20" creationId="{1FF015CE-2953-4475-A834-7E21A33F006B}"/>
          </ac:spMkLst>
        </pc:spChg>
        <pc:spChg chg="add mod">
          <ac:chgData name="park jaesung" userId="d11bf0c55b74dff5" providerId="LiveId" clId="{24ECF0DB-4026-4C8E-B5BC-76644B1C56BC}" dt="2020-06-08T13:21:51.600" v="1488" actId="20577"/>
          <ac:spMkLst>
            <pc:docMk/>
            <pc:sldMk cId="109911121" sldId="257"/>
            <ac:spMk id="21" creationId="{149E991C-3717-4627-A8CE-391BE253DD8C}"/>
          </ac:spMkLst>
        </pc:spChg>
        <pc:spChg chg="add mod">
          <ac:chgData name="park jaesung" userId="d11bf0c55b74dff5" providerId="LiveId" clId="{24ECF0DB-4026-4C8E-B5BC-76644B1C56BC}" dt="2020-06-08T13:21:59.005" v="1504"/>
          <ac:spMkLst>
            <pc:docMk/>
            <pc:sldMk cId="109911121" sldId="257"/>
            <ac:spMk id="22" creationId="{139EEE36-0545-428E-BA4A-561E849C8922}"/>
          </ac:spMkLst>
        </pc:spChg>
        <pc:spChg chg="add mod">
          <ac:chgData name="park jaesung" userId="d11bf0c55b74dff5" providerId="LiveId" clId="{24ECF0DB-4026-4C8E-B5BC-76644B1C56BC}" dt="2020-06-08T13:21:55.661" v="1496" actId="20577"/>
          <ac:spMkLst>
            <pc:docMk/>
            <pc:sldMk cId="109911121" sldId="257"/>
            <ac:spMk id="23" creationId="{75A064F1-DE40-4A87-A6CD-ECFEA0593757}"/>
          </ac:spMkLst>
        </pc:spChg>
        <pc:picChg chg="add del mod">
          <ac:chgData name="park jaesung" userId="d11bf0c55b74dff5" providerId="LiveId" clId="{24ECF0DB-4026-4C8E-B5BC-76644B1C56BC}" dt="2020-06-08T11:53:48.486" v="864" actId="931"/>
          <ac:picMkLst>
            <pc:docMk/>
            <pc:sldMk cId="109911121" sldId="257"/>
            <ac:picMk id="3" creationId="{0D7D84A1-BED5-452F-94EE-DE589C21E02E}"/>
          </ac:picMkLst>
        </pc:picChg>
        <pc:picChg chg="add mod">
          <ac:chgData name="park jaesung" userId="d11bf0c55b74dff5" providerId="LiveId" clId="{24ECF0DB-4026-4C8E-B5BC-76644B1C56BC}" dt="2020-06-08T11:25:26.451" v="849" actId="1076"/>
          <ac:picMkLst>
            <pc:docMk/>
            <pc:sldMk cId="109911121" sldId="257"/>
            <ac:picMk id="7" creationId="{38B611C1-505C-4261-A374-1C27168D0D09}"/>
          </ac:picMkLst>
        </pc:picChg>
        <pc:picChg chg="add mod">
          <ac:chgData name="park jaesung" userId="d11bf0c55b74dff5" providerId="LiveId" clId="{24ECF0DB-4026-4C8E-B5BC-76644B1C56BC}" dt="2020-06-08T11:59:59.890" v="868" actId="1076"/>
          <ac:picMkLst>
            <pc:docMk/>
            <pc:sldMk cId="109911121" sldId="257"/>
            <ac:picMk id="8" creationId="{17B191F5-D1C8-4D9E-A608-CFC634A49B21}"/>
          </ac:picMkLst>
        </pc:picChg>
        <pc:picChg chg="add del mod">
          <ac:chgData name="park jaesung" userId="d11bf0c55b74dff5" providerId="LiveId" clId="{24ECF0DB-4026-4C8E-B5BC-76644B1C56BC}" dt="2020-06-08T12:08:23.468" v="919" actId="478"/>
          <ac:picMkLst>
            <pc:docMk/>
            <pc:sldMk cId="109911121" sldId="257"/>
            <ac:picMk id="12" creationId="{7C481D2A-C30F-4E98-8020-A91D614A141A}"/>
          </ac:picMkLst>
        </pc:picChg>
        <pc:picChg chg="add del mod">
          <ac:chgData name="park jaesung" userId="d11bf0c55b74dff5" providerId="LiveId" clId="{24ECF0DB-4026-4C8E-B5BC-76644B1C56BC}" dt="2020-06-05T13:04:40.952" v="240" actId="478"/>
          <ac:picMkLst>
            <pc:docMk/>
            <pc:sldMk cId="109911121" sldId="257"/>
            <ac:picMk id="13" creationId="{B1A3370F-413B-456B-A048-D441D0AE7BA0}"/>
          </ac:picMkLst>
        </pc:picChg>
        <pc:picChg chg="add mod">
          <ac:chgData name="park jaesung" userId="d11bf0c55b74dff5" providerId="LiveId" clId="{24ECF0DB-4026-4C8E-B5BC-76644B1C56BC}" dt="2020-06-08T12:08:35.593" v="922" actId="1076"/>
          <ac:picMkLst>
            <pc:docMk/>
            <pc:sldMk cId="109911121" sldId="257"/>
            <ac:picMk id="14" creationId="{947BEA31-E1EA-406A-A2B0-C304A511CB14}"/>
          </ac:picMkLst>
        </pc:picChg>
        <pc:picChg chg="add del mod">
          <ac:chgData name="park jaesung" userId="d11bf0c55b74dff5" providerId="LiveId" clId="{24ECF0DB-4026-4C8E-B5BC-76644B1C56BC}" dt="2020-06-05T13:01:20.765" v="154" actId="478"/>
          <ac:picMkLst>
            <pc:docMk/>
            <pc:sldMk cId="109911121" sldId="257"/>
            <ac:picMk id="15" creationId="{BF81A929-5A10-4DE0-BF8B-6486D6E5C0EF}"/>
          </ac:picMkLst>
        </pc:picChg>
        <pc:picChg chg="add mod">
          <ac:chgData name="park jaesung" userId="d11bf0c55b74dff5" providerId="LiveId" clId="{24ECF0DB-4026-4C8E-B5BC-76644B1C56BC}" dt="2020-06-08T11:25:54.082" v="852" actId="1076"/>
          <ac:picMkLst>
            <pc:docMk/>
            <pc:sldMk cId="109911121" sldId="257"/>
            <ac:picMk id="17" creationId="{EDD53FB7-FD19-4E95-BAF2-78114D3A28BA}"/>
          </ac:picMkLst>
        </pc:picChg>
        <pc:picChg chg="add mod">
          <ac:chgData name="park jaesung" userId="d11bf0c55b74dff5" providerId="LiveId" clId="{24ECF0DB-4026-4C8E-B5BC-76644B1C56BC}" dt="2020-06-08T12:19:09.253" v="1184" actId="1076"/>
          <ac:picMkLst>
            <pc:docMk/>
            <pc:sldMk cId="109911121" sldId="257"/>
            <ac:picMk id="18" creationId="{5FA6BA69-A850-4D09-8783-EFACA0A2899A}"/>
          </ac:picMkLst>
        </pc:picChg>
        <pc:picChg chg="add mod">
          <ac:chgData name="park jaesung" userId="d11bf0c55b74dff5" providerId="LiveId" clId="{24ECF0DB-4026-4C8E-B5BC-76644B1C56BC}" dt="2020-06-08T11:25:54.082" v="852" actId="1076"/>
          <ac:picMkLst>
            <pc:docMk/>
            <pc:sldMk cId="109911121" sldId="257"/>
            <ac:picMk id="19" creationId="{7E153B56-EDEA-4709-8040-0189A970E935}"/>
          </ac:picMkLst>
        </pc:picChg>
        <pc:cxnChg chg="add del mod">
          <ac:chgData name="park jaesung" userId="d11bf0c55b74dff5" providerId="LiveId" clId="{24ECF0DB-4026-4C8E-B5BC-76644B1C56BC}" dt="2020-06-05T12:53:41.554" v="138" actId="478"/>
          <ac:cxnSpMkLst>
            <pc:docMk/>
            <pc:sldMk cId="109911121" sldId="257"/>
            <ac:cxnSpMk id="10" creationId="{B4EC4121-5947-49EA-A67D-381638F1A26A}"/>
          </ac:cxnSpMkLst>
        </pc:cxnChg>
      </pc:sldChg>
      <pc:sldChg chg="addSp modSp del">
        <pc:chgData name="park jaesung" userId="d11bf0c55b74dff5" providerId="LiveId" clId="{24ECF0DB-4026-4C8E-B5BC-76644B1C56BC}" dt="2020-06-05T13:04:31.722" v="239" actId="47"/>
        <pc:sldMkLst>
          <pc:docMk/>
          <pc:sldMk cId="515587562" sldId="258"/>
        </pc:sldMkLst>
        <pc:spChg chg="add mod">
          <ac:chgData name="park jaesung" userId="d11bf0c55b74dff5" providerId="LiveId" clId="{24ECF0DB-4026-4C8E-B5BC-76644B1C56BC}" dt="2020-06-05T12:40:40.569" v="4"/>
          <ac:spMkLst>
            <pc:docMk/>
            <pc:sldMk cId="515587562" sldId="258"/>
            <ac:spMk id="2" creationId="{D57CE346-DD76-4EC6-838E-E73AE65951DB}"/>
          </ac:spMkLst>
        </pc:spChg>
      </pc:sldChg>
      <pc:sldChg chg="addSp delSp modSp add mod addCm modCm">
        <pc:chgData name="park jaesung" userId="d11bf0c55b74dff5" providerId="LiveId" clId="{24ECF0DB-4026-4C8E-B5BC-76644B1C56BC}" dt="2020-06-08T13:26:37.347" v="1634"/>
        <pc:sldMkLst>
          <pc:docMk/>
          <pc:sldMk cId="1342288492" sldId="258"/>
        </pc:sldMkLst>
        <pc:spChg chg="mod">
          <ac:chgData name="park jaesung" userId="d11bf0c55b74dff5" providerId="LiveId" clId="{24ECF0DB-4026-4C8E-B5BC-76644B1C56BC}" dt="2020-06-08T13:25:56.678" v="1587" actId="1076"/>
          <ac:spMkLst>
            <pc:docMk/>
            <pc:sldMk cId="1342288492" sldId="258"/>
            <ac:spMk id="4" creationId="{2E74E950-EDFA-4696-A9E8-EFA07670CEEA}"/>
          </ac:spMkLst>
        </pc:spChg>
        <pc:spChg chg="del mod">
          <ac:chgData name="park jaesung" userId="d11bf0c55b74dff5" providerId="LiveId" clId="{24ECF0DB-4026-4C8E-B5BC-76644B1C56BC}" dt="2020-06-08T12:31:51.747" v="1448" actId="478"/>
          <ac:spMkLst>
            <pc:docMk/>
            <pc:sldMk cId="1342288492" sldId="258"/>
            <ac:spMk id="5" creationId="{1CAB754D-EAF2-4848-B8D2-219AA6A41B85}"/>
          </ac:spMkLst>
        </pc:spChg>
        <pc:spChg chg="mod">
          <ac:chgData name="park jaesung" userId="d11bf0c55b74dff5" providerId="LiveId" clId="{24ECF0DB-4026-4C8E-B5BC-76644B1C56BC}" dt="2020-06-08T13:25:02.768" v="1570" actId="1076"/>
          <ac:spMkLst>
            <pc:docMk/>
            <pc:sldMk cId="1342288492" sldId="258"/>
            <ac:spMk id="9" creationId="{9535ECC6-4B70-490B-99D8-8AB43C0003BA}"/>
          </ac:spMkLst>
        </pc:spChg>
        <pc:spChg chg="mod">
          <ac:chgData name="park jaesung" userId="d11bf0c55b74dff5" providerId="LiveId" clId="{24ECF0DB-4026-4C8E-B5BC-76644B1C56BC}" dt="2020-06-08T13:25:02.768" v="1570" actId="1076"/>
          <ac:spMkLst>
            <pc:docMk/>
            <pc:sldMk cId="1342288492" sldId="258"/>
            <ac:spMk id="11" creationId="{CE041079-ED75-49C8-8F5E-8B13FC2A1EDF}"/>
          </ac:spMkLst>
        </pc:spChg>
        <pc:spChg chg="mod">
          <ac:chgData name="park jaesung" userId="d11bf0c55b74dff5" providerId="LiveId" clId="{24ECF0DB-4026-4C8E-B5BC-76644B1C56BC}" dt="2020-06-08T13:25:02.768" v="1570" actId="1076"/>
          <ac:spMkLst>
            <pc:docMk/>
            <pc:sldMk cId="1342288492" sldId="258"/>
            <ac:spMk id="15" creationId="{0FAB94E2-7B47-4FF8-8917-4B98FD7EA130}"/>
          </ac:spMkLst>
        </pc:spChg>
        <pc:spChg chg="add mod">
          <ac:chgData name="park jaesung" userId="d11bf0c55b74dff5" providerId="LiveId" clId="{24ECF0DB-4026-4C8E-B5BC-76644B1C56BC}" dt="2020-06-08T13:25:37.198" v="1580" actId="1076"/>
          <ac:spMkLst>
            <pc:docMk/>
            <pc:sldMk cId="1342288492" sldId="258"/>
            <ac:spMk id="16" creationId="{B3CE65C4-E6B2-4898-842C-96587022B0E5}"/>
          </ac:spMkLst>
        </pc:spChg>
        <pc:spChg chg="add del mod">
          <ac:chgData name="park jaesung" userId="d11bf0c55b74dff5" providerId="LiveId" clId="{24ECF0DB-4026-4C8E-B5BC-76644B1C56BC}" dt="2020-06-08T13:25:17.749" v="1574" actId="478"/>
          <ac:spMkLst>
            <pc:docMk/>
            <pc:sldMk cId="1342288492" sldId="258"/>
            <ac:spMk id="18" creationId="{32B7B367-D916-44AB-8762-15C638A143B3}"/>
          </ac:spMkLst>
        </pc:spChg>
        <pc:spChg chg="mod">
          <ac:chgData name="park jaesung" userId="d11bf0c55b74dff5" providerId="LiveId" clId="{24ECF0DB-4026-4C8E-B5BC-76644B1C56BC}" dt="2020-06-08T12:12:21.104" v="1149"/>
          <ac:spMkLst>
            <pc:docMk/>
            <pc:sldMk cId="1342288492" sldId="258"/>
            <ac:spMk id="20" creationId="{1FF015CE-2953-4475-A834-7E21A33F006B}"/>
          </ac:spMkLst>
        </pc:spChg>
        <pc:spChg chg="add mod">
          <ac:chgData name="park jaesung" userId="d11bf0c55b74dff5" providerId="LiveId" clId="{24ECF0DB-4026-4C8E-B5BC-76644B1C56BC}" dt="2020-06-08T13:25:35.390" v="1579" actId="1076"/>
          <ac:spMkLst>
            <pc:docMk/>
            <pc:sldMk cId="1342288492" sldId="258"/>
            <ac:spMk id="22" creationId="{8C03F7F9-2C1E-4420-8077-BAC05BF585F9}"/>
          </ac:spMkLst>
        </pc:spChg>
        <pc:spChg chg="add del mod">
          <ac:chgData name="park jaesung" userId="d11bf0c55b74dff5" providerId="LiveId" clId="{24ECF0DB-4026-4C8E-B5BC-76644B1C56BC}" dt="2020-06-08T13:25:15.408" v="1573" actId="478"/>
          <ac:spMkLst>
            <pc:docMk/>
            <pc:sldMk cId="1342288492" sldId="258"/>
            <ac:spMk id="23" creationId="{1E9427B4-03E7-49C1-AE23-F00DE39E9125}"/>
          </ac:spMkLst>
        </pc:spChg>
        <pc:spChg chg="add mod">
          <ac:chgData name="park jaesung" userId="d11bf0c55b74dff5" providerId="LiveId" clId="{24ECF0DB-4026-4C8E-B5BC-76644B1C56BC}" dt="2020-06-08T13:25:02.768" v="1570" actId="1076"/>
          <ac:spMkLst>
            <pc:docMk/>
            <pc:sldMk cId="1342288492" sldId="258"/>
            <ac:spMk id="24" creationId="{41F82B3A-CC91-471B-9059-42B417BC9442}"/>
          </ac:spMkLst>
        </pc:spChg>
        <pc:spChg chg="add del mod">
          <ac:chgData name="park jaesung" userId="d11bf0c55b74dff5" providerId="LiveId" clId="{24ECF0DB-4026-4C8E-B5BC-76644B1C56BC}" dt="2020-06-08T13:25:10.353" v="1572" actId="478"/>
          <ac:spMkLst>
            <pc:docMk/>
            <pc:sldMk cId="1342288492" sldId="258"/>
            <ac:spMk id="27" creationId="{A281FF5A-1D6A-4B64-BCCB-4BFF6526DFD2}"/>
          </ac:spMkLst>
        </pc:spChg>
        <pc:spChg chg="add mod">
          <ac:chgData name="park jaesung" userId="d11bf0c55b74dff5" providerId="LiveId" clId="{24ECF0DB-4026-4C8E-B5BC-76644B1C56BC}" dt="2020-06-08T13:25:02.768" v="1570" actId="1076"/>
          <ac:spMkLst>
            <pc:docMk/>
            <pc:sldMk cId="1342288492" sldId="258"/>
            <ac:spMk id="28" creationId="{62D677A1-84D2-41B8-B3EC-2154E7FF940A}"/>
          </ac:spMkLst>
        </pc:spChg>
        <pc:spChg chg="add del mod">
          <ac:chgData name="park jaesung" userId="d11bf0c55b74dff5" providerId="LiveId" clId="{24ECF0DB-4026-4C8E-B5BC-76644B1C56BC}" dt="2020-06-08T13:25:07.953" v="1571" actId="478"/>
          <ac:spMkLst>
            <pc:docMk/>
            <pc:sldMk cId="1342288492" sldId="258"/>
            <ac:spMk id="29" creationId="{2F354AC8-D3F2-4730-9C22-BE9DEE038E43}"/>
          </ac:spMkLst>
        </pc:spChg>
        <pc:spChg chg="add mod">
          <ac:chgData name="park jaesung" userId="d11bf0c55b74dff5" providerId="LiveId" clId="{24ECF0DB-4026-4C8E-B5BC-76644B1C56BC}" dt="2020-06-08T13:25:43.085" v="1582" actId="1076"/>
          <ac:spMkLst>
            <pc:docMk/>
            <pc:sldMk cId="1342288492" sldId="258"/>
            <ac:spMk id="30" creationId="{1D999F52-6B87-47FD-8797-AAB570857008}"/>
          </ac:spMkLst>
        </pc:spChg>
        <pc:spChg chg="add mod">
          <ac:chgData name="park jaesung" userId="d11bf0c55b74dff5" providerId="LiveId" clId="{24ECF0DB-4026-4C8E-B5BC-76644B1C56BC}" dt="2020-06-08T13:25:02.768" v="1570" actId="1076"/>
          <ac:spMkLst>
            <pc:docMk/>
            <pc:sldMk cId="1342288492" sldId="258"/>
            <ac:spMk id="31" creationId="{A93EE9B1-BA47-4A79-8D07-411294D5D1E2}"/>
          </ac:spMkLst>
        </pc:spChg>
        <pc:spChg chg="add mod">
          <ac:chgData name="park jaesung" userId="d11bf0c55b74dff5" providerId="LiveId" clId="{24ECF0DB-4026-4C8E-B5BC-76644B1C56BC}" dt="2020-06-08T13:25:41.420" v="1581" actId="1076"/>
          <ac:spMkLst>
            <pc:docMk/>
            <pc:sldMk cId="1342288492" sldId="258"/>
            <ac:spMk id="32" creationId="{998EDE39-3D2D-4DC2-B6AD-0F0B72DE3C3A}"/>
          </ac:spMkLst>
        </pc:spChg>
        <pc:spChg chg="add mod">
          <ac:chgData name="park jaesung" userId="d11bf0c55b74dff5" providerId="LiveId" clId="{24ECF0DB-4026-4C8E-B5BC-76644B1C56BC}" dt="2020-06-08T13:25:28.673" v="1576" actId="1076"/>
          <ac:spMkLst>
            <pc:docMk/>
            <pc:sldMk cId="1342288492" sldId="258"/>
            <ac:spMk id="33" creationId="{3C75830C-2DCF-4C9C-B062-CE1443183FA1}"/>
          </ac:spMkLst>
        </pc:spChg>
        <pc:spChg chg="add mod">
          <ac:chgData name="park jaesung" userId="d11bf0c55b74dff5" providerId="LiveId" clId="{24ECF0DB-4026-4C8E-B5BC-76644B1C56BC}" dt="2020-06-08T13:26:10.950" v="1607" actId="122"/>
          <ac:spMkLst>
            <pc:docMk/>
            <pc:sldMk cId="1342288492" sldId="258"/>
            <ac:spMk id="34" creationId="{E30F6560-5198-4F15-85C3-B84D5868FE1D}"/>
          </ac:spMkLst>
        </pc:spChg>
        <pc:spChg chg="add mod">
          <ac:chgData name="park jaesung" userId="d11bf0c55b74dff5" providerId="LiveId" clId="{24ECF0DB-4026-4C8E-B5BC-76644B1C56BC}" dt="2020-06-08T13:26:37.347" v="1634"/>
          <ac:spMkLst>
            <pc:docMk/>
            <pc:sldMk cId="1342288492" sldId="258"/>
            <ac:spMk id="35" creationId="{1F098473-B449-4FFB-A27D-954CFAAC0871}"/>
          </ac:spMkLst>
        </pc:spChg>
        <pc:picChg chg="add mod">
          <ac:chgData name="park jaesung" userId="d11bf0c55b74dff5" providerId="LiveId" clId="{24ECF0DB-4026-4C8E-B5BC-76644B1C56BC}" dt="2020-06-08T13:25:02.768" v="1570" actId="1076"/>
          <ac:picMkLst>
            <pc:docMk/>
            <pc:sldMk cId="1342288492" sldId="258"/>
            <ac:picMk id="3" creationId="{16D3EDC8-8294-4B53-B6FF-192ECC105F1A}"/>
          </ac:picMkLst>
        </pc:picChg>
        <pc:picChg chg="del mod">
          <ac:chgData name="park jaesung" userId="d11bf0c55b74dff5" providerId="LiveId" clId="{24ECF0DB-4026-4C8E-B5BC-76644B1C56BC}" dt="2020-06-08T12:31:51.747" v="1448" actId="478"/>
          <ac:picMkLst>
            <pc:docMk/>
            <pc:sldMk cId="1342288492" sldId="258"/>
            <ac:picMk id="7" creationId="{38B611C1-505C-4261-A374-1C27168D0D09}"/>
          </ac:picMkLst>
        </pc:picChg>
        <pc:picChg chg="mod">
          <ac:chgData name="park jaesung" userId="d11bf0c55b74dff5" providerId="LiveId" clId="{24ECF0DB-4026-4C8E-B5BC-76644B1C56BC}" dt="2020-06-08T13:25:02.768" v="1570" actId="1076"/>
          <ac:picMkLst>
            <pc:docMk/>
            <pc:sldMk cId="1342288492" sldId="258"/>
            <ac:picMk id="8" creationId="{17B191F5-D1C8-4D9E-A608-CFC634A49B21}"/>
          </ac:picMkLst>
        </pc:picChg>
        <pc:picChg chg="add mod">
          <ac:chgData name="park jaesung" userId="d11bf0c55b74dff5" providerId="LiveId" clId="{24ECF0DB-4026-4C8E-B5BC-76644B1C56BC}" dt="2020-06-08T13:25:02.768" v="1570" actId="1076"/>
          <ac:picMkLst>
            <pc:docMk/>
            <pc:sldMk cId="1342288492" sldId="258"/>
            <ac:picMk id="10" creationId="{A86902E9-2C88-47A3-A8E6-D38F0DD4827F}"/>
          </ac:picMkLst>
        </pc:picChg>
        <pc:picChg chg="add mod">
          <ac:chgData name="park jaesung" userId="d11bf0c55b74dff5" providerId="LiveId" clId="{24ECF0DB-4026-4C8E-B5BC-76644B1C56BC}" dt="2020-06-08T13:25:02.768" v="1570" actId="1076"/>
          <ac:picMkLst>
            <pc:docMk/>
            <pc:sldMk cId="1342288492" sldId="258"/>
            <ac:picMk id="13" creationId="{B09D7BB7-C89B-4485-B19A-194FF1CCADF6}"/>
          </ac:picMkLst>
        </pc:picChg>
        <pc:picChg chg="mod">
          <ac:chgData name="park jaesung" userId="d11bf0c55b74dff5" providerId="LiveId" clId="{24ECF0DB-4026-4C8E-B5BC-76644B1C56BC}" dt="2020-06-08T13:25:02.768" v="1570" actId="1076"/>
          <ac:picMkLst>
            <pc:docMk/>
            <pc:sldMk cId="1342288492" sldId="258"/>
            <ac:picMk id="14" creationId="{947BEA31-E1EA-406A-A2B0-C304A511CB14}"/>
          </ac:picMkLst>
        </pc:picChg>
        <pc:picChg chg="del">
          <ac:chgData name="park jaesung" userId="d11bf0c55b74dff5" providerId="LiveId" clId="{24ECF0DB-4026-4C8E-B5BC-76644B1C56BC}" dt="2020-06-08T12:12:36.542" v="1151" actId="478"/>
          <ac:picMkLst>
            <pc:docMk/>
            <pc:sldMk cId="1342288492" sldId="258"/>
            <ac:picMk id="17" creationId="{EDD53FB7-FD19-4E95-BAF2-78114D3A28BA}"/>
          </ac:picMkLst>
        </pc:picChg>
        <pc:picChg chg="del">
          <ac:chgData name="park jaesung" userId="d11bf0c55b74dff5" providerId="LiveId" clId="{24ECF0DB-4026-4C8E-B5BC-76644B1C56BC}" dt="2020-06-08T12:12:37.111" v="1152" actId="478"/>
          <ac:picMkLst>
            <pc:docMk/>
            <pc:sldMk cId="1342288492" sldId="258"/>
            <ac:picMk id="19" creationId="{7E153B56-EDEA-4709-8040-0189A970E935}"/>
          </ac:picMkLst>
        </pc:picChg>
        <pc:picChg chg="add del mod">
          <ac:chgData name="park jaesung" userId="d11bf0c55b74dff5" providerId="LiveId" clId="{24ECF0DB-4026-4C8E-B5BC-76644B1C56BC}" dt="2020-06-08T12:31:51.747" v="1448" actId="478"/>
          <ac:picMkLst>
            <pc:docMk/>
            <pc:sldMk cId="1342288492" sldId="258"/>
            <ac:picMk id="21" creationId="{E9DC0C65-60C0-4683-88F1-2476476CFED3}"/>
          </ac:picMkLst>
        </pc:picChg>
        <pc:picChg chg="add mod">
          <ac:chgData name="park jaesung" userId="d11bf0c55b74dff5" providerId="LiveId" clId="{24ECF0DB-4026-4C8E-B5BC-76644B1C56BC}" dt="2020-06-08T13:25:02.768" v="1570" actId="1076"/>
          <ac:picMkLst>
            <pc:docMk/>
            <pc:sldMk cId="1342288492" sldId="258"/>
            <ac:picMk id="25" creationId="{32097BF0-4970-4638-B88F-57E3A868A489}"/>
          </ac:picMkLst>
        </pc:picChg>
        <pc:picChg chg="add mod">
          <ac:chgData name="park jaesung" userId="d11bf0c55b74dff5" providerId="LiveId" clId="{24ECF0DB-4026-4C8E-B5BC-76644B1C56BC}" dt="2020-06-08T13:25:02.768" v="1570" actId="1076"/>
          <ac:picMkLst>
            <pc:docMk/>
            <pc:sldMk cId="1342288492" sldId="258"/>
            <ac:picMk id="26" creationId="{772E6FE3-F288-401F-AA7E-A26880C82DCF}"/>
          </ac:picMkLst>
        </pc:picChg>
      </pc:sldChg>
      <pc:sldChg chg="modSp add del mod">
        <pc:chgData name="park jaesung" userId="d11bf0c55b74dff5" providerId="LiveId" clId="{24ECF0DB-4026-4C8E-B5BC-76644B1C56BC}" dt="2020-06-08T12:12:07.472" v="1122" actId="47"/>
        <pc:sldMkLst>
          <pc:docMk/>
          <pc:sldMk cId="1633806800" sldId="258"/>
        </pc:sldMkLst>
        <pc:spChg chg="mod">
          <ac:chgData name="park jaesung" userId="d11bf0c55b74dff5" providerId="LiveId" clId="{24ECF0DB-4026-4C8E-B5BC-76644B1C56BC}" dt="2020-06-08T12:11:59.250" v="1121" actId="20577"/>
          <ac:spMkLst>
            <pc:docMk/>
            <pc:sldMk cId="1633806800" sldId="258"/>
            <ac:spMk id="20" creationId="{1FF015CE-2953-4475-A834-7E21A33F006B}"/>
          </ac:spMkLst>
        </pc:spChg>
      </pc:sldChg>
      <pc:sldChg chg="addSp delSp modSp new del mod">
        <pc:chgData name="park jaesung" userId="d11bf0c55b74dff5" providerId="LiveId" clId="{24ECF0DB-4026-4C8E-B5BC-76644B1C56BC}" dt="2020-06-05T14:29:04.670" v="563" actId="2696"/>
        <pc:sldMkLst>
          <pc:docMk/>
          <pc:sldMk cId="2645316800" sldId="258"/>
        </pc:sldMkLst>
        <pc:spChg chg="mod">
          <ac:chgData name="park jaesung" userId="d11bf0c55b74dff5" providerId="LiveId" clId="{24ECF0DB-4026-4C8E-B5BC-76644B1C56BC}" dt="2020-06-05T14:00:04.345" v="473" actId="20577"/>
          <ac:spMkLst>
            <pc:docMk/>
            <pc:sldMk cId="2645316800" sldId="258"/>
            <ac:spMk id="2" creationId="{4A66E1B1-910D-40B1-9036-0AC27103B386}"/>
          </ac:spMkLst>
        </pc:spChg>
        <pc:spChg chg="mod">
          <ac:chgData name="park jaesung" userId="d11bf0c55b74dff5" providerId="LiveId" clId="{24ECF0DB-4026-4C8E-B5BC-76644B1C56BC}" dt="2020-06-05T14:02:24.902" v="562"/>
          <ac:spMkLst>
            <pc:docMk/>
            <pc:sldMk cId="2645316800" sldId="258"/>
            <ac:spMk id="3" creationId="{9E9D4092-6B49-4691-8E31-1620871D5429}"/>
          </ac:spMkLst>
        </pc:spChg>
        <pc:spChg chg="add del mod">
          <ac:chgData name="park jaesung" userId="d11bf0c55b74dff5" providerId="LiveId" clId="{24ECF0DB-4026-4C8E-B5BC-76644B1C56BC}" dt="2020-06-05T13:58:59.635" v="301"/>
          <ac:spMkLst>
            <pc:docMk/>
            <pc:sldMk cId="2645316800" sldId="258"/>
            <ac:spMk id="4" creationId="{CCA80D63-638D-49EF-99B8-95A739DB1000}"/>
          </ac:spMkLst>
        </pc:spChg>
      </pc:sldChg>
      <pc:sldChg chg="delSp modSp new del mod">
        <pc:chgData name="park jaesung" userId="d11bf0c55b74dff5" providerId="LiveId" clId="{24ECF0DB-4026-4C8E-B5BC-76644B1C56BC}" dt="2020-06-08T12:00:33.566" v="869" actId="2696"/>
        <pc:sldMkLst>
          <pc:docMk/>
          <pc:sldMk cId="3760694968" sldId="258"/>
        </pc:sldMkLst>
        <pc:spChg chg="del">
          <ac:chgData name="park jaesung" userId="d11bf0c55b74dff5" providerId="LiveId" clId="{24ECF0DB-4026-4C8E-B5BC-76644B1C56BC}" dt="2020-06-05T15:18:43.393" v="565" actId="478"/>
          <ac:spMkLst>
            <pc:docMk/>
            <pc:sldMk cId="3760694968" sldId="258"/>
            <ac:spMk id="2" creationId="{7B4B7EE4-783D-4855-8CCD-DE3C9244F750}"/>
          </ac:spMkLst>
        </pc:spChg>
        <pc:spChg chg="mod">
          <ac:chgData name="park jaesung" userId="d11bf0c55b74dff5" providerId="LiveId" clId="{24ECF0DB-4026-4C8E-B5BC-76644B1C56BC}" dt="2020-06-05T15:44:45.941" v="841"/>
          <ac:spMkLst>
            <pc:docMk/>
            <pc:sldMk cId="3760694968" sldId="258"/>
            <ac:spMk id="3" creationId="{8C1F7E4B-4AC5-4FFA-96C8-51E6E5AE6BD9}"/>
          </ac:spMkLst>
        </pc:spChg>
      </pc:sldChg>
      <pc:sldChg chg="addSp delSp modSp add mod addCm modCm">
        <pc:chgData name="park jaesung" userId="d11bf0c55b74dff5" providerId="LiveId" clId="{24ECF0DB-4026-4C8E-B5BC-76644B1C56BC}" dt="2020-06-08T14:21:20.506" v="2960" actId="21"/>
        <pc:sldMkLst>
          <pc:docMk/>
          <pc:sldMk cId="941517119" sldId="259"/>
        </pc:sldMkLst>
        <pc:spChg chg="add mod">
          <ac:chgData name="park jaesung" userId="d11bf0c55b74dff5" providerId="LiveId" clId="{24ECF0DB-4026-4C8E-B5BC-76644B1C56BC}" dt="2020-06-08T14:12:47.003" v="2638" actId="13822"/>
          <ac:spMkLst>
            <pc:docMk/>
            <pc:sldMk cId="941517119" sldId="259"/>
            <ac:spMk id="2" creationId="{BEAE7CEF-D985-404D-B86F-CE17356E495D}"/>
          </ac:spMkLst>
        </pc:spChg>
        <pc:spChg chg="mod">
          <ac:chgData name="park jaesung" userId="d11bf0c55b74dff5" providerId="LiveId" clId="{24ECF0DB-4026-4C8E-B5BC-76644B1C56BC}" dt="2020-06-08T14:18:21.117" v="2935" actId="1076"/>
          <ac:spMkLst>
            <pc:docMk/>
            <pc:sldMk cId="941517119" sldId="259"/>
            <ac:spMk id="4" creationId="{2E74E950-EDFA-4696-A9E8-EFA07670CEEA}"/>
          </ac:spMkLst>
        </pc:spChg>
        <pc:spChg chg="add del">
          <ac:chgData name="park jaesung" userId="d11bf0c55b74dff5" providerId="LiveId" clId="{24ECF0DB-4026-4C8E-B5BC-76644B1C56BC}" dt="2020-06-08T14:12:11.136" v="2598" actId="11529"/>
          <ac:spMkLst>
            <pc:docMk/>
            <pc:sldMk cId="941517119" sldId="259"/>
            <ac:spMk id="5" creationId="{F3B47B6B-7DB2-4452-8DC6-05F46D97D449}"/>
          </ac:spMkLst>
        </pc:spChg>
        <pc:spChg chg="add mod">
          <ac:chgData name="park jaesung" userId="d11bf0c55b74dff5" providerId="LiveId" clId="{24ECF0DB-4026-4C8E-B5BC-76644B1C56BC}" dt="2020-06-08T14:12:53.910" v="2639" actId="207"/>
          <ac:spMkLst>
            <pc:docMk/>
            <pc:sldMk cId="941517119" sldId="259"/>
            <ac:spMk id="6" creationId="{E2552BAE-0B03-4D84-94E1-8D1E1AD5800D}"/>
          </ac:spMkLst>
        </pc:spChg>
        <pc:spChg chg="add mod">
          <ac:chgData name="park jaesung" userId="d11bf0c55b74dff5" providerId="LiveId" clId="{24ECF0DB-4026-4C8E-B5BC-76644B1C56BC}" dt="2020-06-08T14:18:18.532" v="2934" actId="20577"/>
          <ac:spMkLst>
            <pc:docMk/>
            <pc:sldMk cId="941517119" sldId="259"/>
            <ac:spMk id="7" creationId="{933D4E3A-6D8C-4A44-B41D-943E86B73F3B}"/>
          </ac:spMkLst>
        </pc:spChg>
        <pc:spChg chg="add mod">
          <ac:chgData name="park jaesung" userId="d11bf0c55b74dff5" providerId="LiveId" clId="{24ECF0DB-4026-4C8E-B5BC-76644B1C56BC}" dt="2020-06-08T14:13:02.642" v="2641" actId="1076"/>
          <ac:spMkLst>
            <pc:docMk/>
            <pc:sldMk cId="941517119" sldId="259"/>
            <ac:spMk id="12" creationId="{930A748A-6B2D-44FB-9C78-D3C2E436438A}"/>
          </ac:spMkLst>
        </pc:spChg>
        <pc:spChg chg="add mod">
          <ac:chgData name="park jaesung" userId="d11bf0c55b74dff5" providerId="LiveId" clId="{24ECF0DB-4026-4C8E-B5BC-76644B1C56BC}" dt="2020-06-08T14:18:46.209" v="2940" actId="1076"/>
          <ac:spMkLst>
            <pc:docMk/>
            <pc:sldMk cId="941517119" sldId="259"/>
            <ac:spMk id="17" creationId="{CBDAFC08-511A-44E3-BDE6-E8FBB0E67924}"/>
          </ac:spMkLst>
        </pc:spChg>
        <pc:spChg chg="add mod">
          <ac:chgData name="park jaesung" userId="d11bf0c55b74dff5" providerId="LiveId" clId="{24ECF0DB-4026-4C8E-B5BC-76644B1C56BC}" dt="2020-06-08T14:18:47.953" v="2941" actId="1076"/>
          <ac:spMkLst>
            <pc:docMk/>
            <pc:sldMk cId="941517119" sldId="259"/>
            <ac:spMk id="18" creationId="{95CA7EC1-DC59-4514-939C-BE8CFDEDE7C2}"/>
          </ac:spMkLst>
        </pc:spChg>
        <pc:spChg chg="mod">
          <ac:chgData name="park jaesung" userId="d11bf0c55b74dff5" providerId="LiveId" clId="{24ECF0DB-4026-4C8E-B5BC-76644B1C56BC}" dt="2020-06-08T13:29:47.876" v="1836" actId="1076"/>
          <ac:spMkLst>
            <pc:docMk/>
            <pc:sldMk cId="941517119" sldId="259"/>
            <ac:spMk id="20" creationId="{1FF015CE-2953-4475-A834-7E21A33F006B}"/>
          </ac:spMkLst>
        </pc:spChg>
        <pc:spChg chg="add mod">
          <ac:chgData name="park jaesung" userId="d11bf0c55b74dff5" providerId="LiveId" clId="{24ECF0DB-4026-4C8E-B5BC-76644B1C56BC}" dt="2020-06-08T14:18:08.161" v="2930"/>
          <ac:spMkLst>
            <pc:docMk/>
            <pc:sldMk cId="941517119" sldId="259"/>
            <ac:spMk id="23" creationId="{A810F1CB-BDBD-4895-BE51-C9AB049E4E90}"/>
          </ac:spMkLst>
        </pc:spChg>
        <pc:spChg chg="add mod">
          <ac:chgData name="park jaesung" userId="d11bf0c55b74dff5" providerId="LiveId" clId="{24ECF0DB-4026-4C8E-B5BC-76644B1C56BC}" dt="2020-06-08T14:19:45.755" v="2951" actId="1076"/>
          <ac:spMkLst>
            <pc:docMk/>
            <pc:sldMk cId="941517119" sldId="259"/>
            <ac:spMk id="27" creationId="{106CAFFB-C248-4EB6-B0FA-A862FD9E4F87}"/>
          </ac:spMkLst>
        </pc:spChg>
        <pc:picChg chg="ord">
          <ac:chgData name="park jaesung" userId="d11bf0c55b74dff5" providerId="LiveId" clId="{24ECF0DB-4026-4C8E-B5BC-76644B1C56BC}" dt="2020-06-08T14:11:52.639" v="2594" actId="166"/>
          <ac:picMkLst>
            <pc:docMk/>
            <pc:sldMk cId="941517119" sldId="259"/>
            <ac:picMk id="13" creationId="{B09D7BB7-C89B-4485-B19A-194FF1CCADF6}"/>
          </ac:picMkLst>
        </pc:picChg>
        <pc:picChg chg="add mod">
          <ac:chgData name="park jaesung" userId="d11bf0c55b74dff5" providerId="LiveId" clId="{24ECF0DB-4026-4C8E-B5BC-76644B1C56BC}" dt="2020-06-08T14:18:50.224" v="2942" actId="1076"/>
          <ac:picMkLst>
            <pc:docMk/>
            <pc:sldMk cId="941517119" sldId="259"/>
            <ac:picMk id="21" creationId="{3442E691-21B3-4BC8-9AFC-E73FAC96ACF7}"/>
          </ac:picMkLst>
        </pc:picChg>
        <pc:picChg chg="add del mod">
          <ac:chgData name="park jaesung" userId="d11bf0c55b74dff5" providerId="LiveId" clId="{24ECF0DB-4026-4C8E-B5BC-76644B1C56BC}" dt="2020-06-08T14:21:20.506" v="2960" actId="21"/>
          <ac:picMkLst>
            <pc:docMk/>
            <pc:sldMk cId="941517119" sldId="259"/>
            <ac:picMk id="36" creationId="{3BD911D9-2D28-460B-AE23-20A476A0E851}"/>
          </ac:picMkLst>
        </pc:picChg>
        <pc:picChg chg="add mod">
          <ac:chgData name="park jaesung" userId="d11bf0c55b74dff5" providerId="LiveId" clId="{24ECF0DB-4026-4C8E-B5BC-76644B1C56BC}" dt="2020-06-08T14:21:02.413" v="2955" actId="1076"/>
          <ac:picMkLst>
            <pc:docMk/>
            <pc:sldMk cId="941517119" sldId="259"/>
            <ac:picMk id="38" creationId="{61E07B5C-9ED5-44DC-98E7-FF6137BFD192}"/>
          </ac:picMkLst>
        </pc:picChg>
      </pc:sldChg>
      <pc:sldChg chg="modSp add del mod">
        <pc:chgData name="park jaesung" userId="d11bf0c55b74dff5" providerId="LiveId" clId="{24ECF0DB-4026-4C8E-B5BC-76644B1C56BC}" dt="2020-06-08T13:26:54.290" v="1635" actId="47"/>
        <pc:sldMkLst>
          <pc:docMk/>
          <pc:sldMk cId="1831428866" sldId="259"/>
        </pc:sldMkLst>
        <pc:spChg chg="mod">
          <ac:chgData name="park jaesung" userId="d11bf0c55b74dff5" providerId="LiveId" clId="{24ECF0DB-4026-4C8E-B5BC-76644B1C56BC}" dt="2020-06-08T12:20:06.969" v="1220" actId="20577"/>
          <ac:spMkLst>
            <pc:docMk/>
            <pc:sldMk cId="1831428866" sldId="259"/>
            <ac:spMk id="20" creationId="{1FF015CE-2953-4475-A834-7E21A33F006B}"/>
          </ac:spMkLst>
        </pc:spChg>
      </pc:sldChg>
      <pc:sldChg chg="addSp modSp del">
        <pc:chgData name="park jaesung" userId="d11bf0c55b74dff5" providerId="LiveId" clId="{24ECF0DB-4026-4C8E-B5BC-76644B1C56BC}" dt="2020-06-05T13:04:31.722" v="239" actId="47"/>
        <pc:sldMkLst>
          <pc:docMk/>
          <pc:sldMk cId="2551700426" sldId="259"/>
        </pc:sldMkLst>
        <pc:spChg chg="add mod">
          <ac:chgData name="park jaesung" userId="d11bf0c55b74dff5" providerId="LiveId" clId="{24ECF0DB-4026-4C8E-B5BC-76644B1C56BC}" dt="2020-06-05T12:40:41.584" v="5"/>
          <ac:spMkLst>
            <pc:docMk/>
            <pc:sldMk cId="2551700426" sldId="259"/>
            <ac:spMk id="2" creationId="{41D48F6D-A3C3-49F9-A29D-D1F751215858}"/>
          </ac:spMkLst>
        </pc:spChg>
      </pc:sldChg>
      <pc:sldChg chg="delSp modSp new del mod">
        <pc:chgData name="park jaesung" userId="d11bf0c55b74dff5" providerId="LiveId" clId="{24ECF0DB-4026-4C8E-B5BC-76644B1C56BC}" dt="2020-06-05T14:02:13.679" v="537" actId="2696"/>
        <pc:sldMkLst>
          <pc:docMk/>
          <pc:sldMk cId="3090096031" sldId="259"/>
        </pc:sldMkLst>
        <pc:spChg chg="del">
          <ac:chgData name="park jaesung" userId="d11bf0c55b74dff5" providerId="LiveId" clId="{24ECF0DB-4026-4C8E-B5BC-76644B1C56BC}" dt="2020-06-05T14:00:19.627" v="509" actId="478"/>
          <ac:spMkLst>
            <pc:docMk/>
            <pc:sldMk cId="3090096031" sldId="259"/>
            <ac:spMk id="2" creationId="{9E3EE753-3B9B-4C58-8608-40C632EC6FA7}"/>
          </ac:spMkLst>
        </pc:spChg>
        <pc:spChg chg="mod">
          <ac:chgData name="park jaesung" userId="d11bf0c55b74dff5" providerId="LiveId" clId="{24ECF0DB-4026-4C8E-B5BC-76644B1C56BC}" dt="2020-06-05T14:00:23.032" v="510" actId="14100"/>
          <ac:spMkLst>
            <pc:docMk/>
            <pc:sldMk cId="3090096031" sldId="259"/>
            <ac:spMk id="3" creationId="{3601117E-6A34-43A0-B97E-C78A3EEFE37F}"/>
          </ac:spMkLst>
        </pc:spChg>
      </pc:sldChg>
      <pc:sldChg chg="addSp delSp modSp add mod addCm modCm">
        <pc:chgData name="park jaesung" userId="d11bf0c55b74dff5" providerId="LiveId" clId="{24ECF0DB-4026-4C8E-B5BC-76644B1C56BC}" dt="2020-06-08T14:23:36.870" v="3072"/>
        <pc:sldMkLst>
          <pc:docMk/>
          <pc:sldMk cId="131130651" sldId="260"/>
        </pc:sldMkLst>
        <pc:spChg chg="add del mod">
          <ac:chgData name="park jaesung" userId="d11bf0c55b74dff5" providerId="LiveId" clId="{24ECF0DB-4026-4C8E-B5BC-76644B1C56BC}" dt="2020-06-08T14:13:38.735" v="2671" actId="404"/>
          <ac:spMkLst>
            <pc:docMk/>
            <pc:sldMk cId="131130651" sldId="260"/>
            <ac:spMk id="2" creationId="{B2A5D834-A329-4284-B078-BC31379FF9EA}"/>
          </ac:spMkLst>
        </pc:spChg>
        <pc:spChg chg="del">
          <ac:chgData name="park jaesung" userId="d11bf0c55b74dff5" providerId="LiveId" clId="{24ECF0DB-4026-4C8E-B5BC-76644B1C56BC}" dt="2020-06-08T13:43:38.881" v="2219" actId="478"/>
          <ac:spMkLst>
            <pc:docMk/>
            <pc:sldMk cId="131130651" sldId="260"/>
            <ac:spMk id="16" creationId="{B3CE65C4-E6B2-4898-842C-96587022B0E5}"/>
          </ac:spMkLst>
        </pc:spChg>
        <pc:spChg chg="mod">
          <ac:chgData name="park jaesung" userId="d11bf0c55b74dff5" providerId="LiveId" clId="{24ECF0DB-4026-4C8E-B5BC-76644B1C56BC}" dt="2020-06-08T13:29:03.207" v="1782"/>
          <ac:spMkLst>
            <pc:docMk/>
            <pc:sldMk cId="131130651" sldId="260"/>
            <ac:spMk id="20" creationId="{1FF015CE-2953-4475-A834-7E21A33F006B}"/>
          </ac:spMkLst>
        </pc:spChg>
        <pc:spChg chg="del mod">
          <ac:chgData name="park jaesung" userId="d11bf0c55b74dff5" providerId="LiveId" clId="{24ECF0DB-4026-4C8E-B5BC-76644B1C56BC}" dt="2020-06-08T13:43:38.386" v="2218" actId="478"/>
          <ac:spMkLst>
            <pc:docMk/>
            <pc:sldMk cId="131130651" sldId="260"/>
            <ac:spMk id="22" creationId="{8C03F7F9-2C1E-4420-8077-BAC05BF585F9}"/>
          </ac:spMkLst>
        </pc:spChg>
        <pc:spChg chg="add mod">
          <ac:chgData name="park jaesung" userId="d11bf0c55b74dff5" providerId="LiveId" clId="{24ECF0DB-4026-4C8E-B5BC-76644B1C56BC}" dt="2020-06-08T13:48:36.866" v="2499" actId="1076"/>
          <ac:spMkLst>
            <pc:docMk/>
            <pc:sldMk cId="131130651" sldId="260"/>
            <ac:spMk id="27" creationId="{D64352FF-A66B-4A22-BE3F-7C390DD855C7}"/>
          </ac:spMkLst>
        </pc:spChg>
        <pc:spChg chg="del">
          <ac:chgData name="park jaesung" userId="d11bf0c55b74dff5" providerId="LiveId" clId="{24ECF0DB-4026-4C8E-B5BC-76644B1C56BC}" dt="2020-06-08T13:43:39.799" v="2221" actId="478"/>
          <ac:spMkLst>
            <pc:docMk/>
            <pc:sldMk cId="131130651" sldId="260"/>
            <ac:spMk id="28" creationId="{62D677A1-84D2-41B8-B3EC-2154E7FF940A}"/>
          </ac:spMkLst>
        </pc:spChg>
        <pc:spChg chg="add mod">
          <ac:chgData name="park jaesung" userId="d11bf0c55b74dff5" providerId="LiveId" clId="{24ECF0DB-4026-4C8E-B5BC-76644B1C56BC}" dt="2020-06-08T13:48:46.854" v="2502" actId="1076"/>
          <ac:spMkLst>
            <pc:docMk/>
            <pc:sldMk cId="131130651" sldId="260"/>
            <ac:spMk id="29" creationId="{B8753EE3-4432-4F55-AE23-A2403C43964D}"/>
          </ac:spMkLst>
        </pc:spChg>
        <pc:spChg chg="del">
          <ac:chgData name="park jaesung" userId="d11bf0c55b74dff5" providerId="LiveId" clId="{24ECF0DB-4026-4C8E-B5BC-76644B1C56BC}" dt="2020-06-08T13:43:36.772" v="2216" actId="478"/>
          <ac:spMkLst>
            <pc:docMk/>
            <pc:sldMk cId="131130651" sldId="260"/>
            <ac:spMk id="30" creationId="{1D999F52-6B87-47FD-8797-AAB570857008}"/>
          </ac:spMkLst>
        </pc:spChg>
        <pc:spChg chg="del">
          <ac:chgData name="park jaesung" userId="d11bf0c55b74dff5" providerId="LiveId" clId="{24ECF0DB-4026-4C8E-B5BC-76644B1C56BC}" dt="2020-06-08T13:43:36.314" v="2215" actId="478"/>
          <ac:spMkLst>
            <pc:docMk/>
            <pc:sldMk cId="131130651" sldId="260"/>
            <ac:spMk id="31" creationId="{A93EE9B1-BA47-4A79-8D07-411294D5D1E2}"/>
          </ac:spMkLst>
        </pc:spChg>
        <pc:spChg chg="del">
          <ac:chgData name="park jaesung" userId="d11bf0c55b74dff5" providerId="LiveId" clId="{24ECF0DB-4026-4C8E-B5BC-76644B1C56BC}" dt="2020-06-08T13:43:32.179" v="2212" actId="478"/>
          <ac:spMkLst>
            <pc:docMk/>
            <pc:sldMk cId="131130651" sldId="260"/>
            <ac:spMk id="32" creationId="{998EDE39-3D2D-4DC2-B6AD-0F0B72DE3C3A}"/>
          </ac:spMkLst>
        </pc:spChg>
        <pc:spChg chg="del">
          <ac:chgData name="park jaesung" userId="d11bf0c55b74dff5" providerId="LiveId" clId="{24ECF0DB-4026-4C8E-B5BC-76644B1C56BC}" dt="2020-06-08T13:43:39.365" v="2220" actId="478"/>
          <ac:spMkLst>
            <pc:docMk/>
            <pc:sldMk cId="131130651" sldId="260"/>
            <ac:spMk id="33" creationId="{3C75830C-2DCF-4C9C-B062-CE1443183FA1}"/>
          </ac:spMkLst>
        </pc:spChg>
        <pc:spChg chg="del">
          <ac:chgData name="park jaesung" userId="d11bf0c55b74dff5" providerId="LiveId" clId="{24ECF0DB-4026-4C8E-B5BC-76644B1C56BC}" dt="2020-06-08T13:43:34.042" v="2213" actId="478"/>
          <ac:spMkLst>
            <pc:docMk/>
            <pc:sldMk cId="131130651" sldId="260"/>
            <ac:spMk id="34" creationId="{E30F6560-5198-4F15-85C3-B84D5868FE1D}"/>
          </ac:spMkLst>
        </pc:spChg>
        <pc:spChg chg="del">
          <ac:chgData name="park jaesung" userId="d11bf0c55b74dff5" providerId="LiveId" clId="{24ECF0DB-4026-4C8E-B5BC-76644B1C56BC}" dt="2020-06-08T13:43:35.730" v="2214" actId="478"/>
          <ac:spMkLst>
            <pc:docMk/>
            <pc:sldMk cId="131130651" sldId="260"/>
            <ac:spMk id="35" creationId="{1F098473-B449-4FFB-A27D-954CFAAC0871}"/>
          </ac:spMkLst>
        </pc:spChg>
        <pc:spChg chg="add mod">
          <ac:chgData name="park jaesung" userId="d11bf0c55b74dff5" providerId="LiveId" clId="{24ECF0DB-4026-4C8E-B5BC-76644B1C56BC}" dt="2020-06-08T14:23:36.870" v="3072"/>
          <ac:spMkLst>
            <pc:docMk/>
            <pc:sldMk cId="131130651" sldId="260"/>
            <ac:spMk id="36" creationId="{6C490D19-D232-476F-B92E-76B15F8080BF}"/>
          </ac:spMkLst>
        </pc:spChg>
      </pc:sldChg>
      <pc:sldChg chg="addSp modSp del">
        <pc:chgData name="park jaesung" userId="d11bf0c55b74dff5" providerId="LiveId" clId="{24ECF0DB-4026-4C8E-B5BC-76644B1C56BC}" dt="2020-06-05T13:04:31.722" v="239" actId="47"/>
        <pc:sldMkLst>
          <pc:docMk/>
          <pc:sldMk cId="1654465186" sldId="260"/>
        </pc:sldMkLst>
        <pc:spChg chg="add mod">
          <ac:chgData name="park jaesung" userId="d11bf0c55b74dff5" providerId="LiveId" clId="{24ECF0DB-4026-4C8E-B5BC-76644B1C56BC}" dt="2020-06-05T12:40:42.631" v="6"/>
          <ac:spMkLst>
            <pc:docMk/>
            <pc:sldMk cId="1654465186" sldId="260"/>
            <ac:spMk id="2" creationId="{72FB3AA4-DB58-4264-BFEF-5FCB98948743}"/>
          </ac:spMkLst>
        </pc:spChg>
      </pc:sldChg>
      <pc:sldChg chg="add del">
        <pc:chgData name="park jaesung" userId="d11bf0c55b74dff5" providerId="LiveId" clId="{24ECF0DB-4026-4C8E-B5BC-76644B1C56BC}" dt="2020-06-08T13:28:45.925" v="1765" actId="47"/>
        <pc:sldMkLst>
          <pc:docMk/>
          <pc:sldMk cId="1434888557" sldId="261"/>
        </pc:sldMkLst>
      </pc:sldChg>
      <pc:sldChg chg="addSp modSp del">
        <pc:chgData name="park jaesung" userId="d11bf0c55b74dff5" providerId="LiveId" clId="{24ECF0DB-4026-4C8E-B5BC-76644B1C56BC}" dt="2020-06-05T13:04:31.722" v="239" actId="47"/>
        <pc:sldMkLst>
          <pc:docMk/>
          <pc:sldMk cId="2099525929" sldId="261"/>
        </pc:sldMkLst>
        <pc:spChg chg="add mod">
          <ac:chgData name="park jaesung" userId="d11bf0c55b74dff5" providerId="LiveId" clId="{24ECF0DB-4026-4C8E-B5BC-76644B1C56BC}" dt="2020-06-05T12:40:43.990" v="7"/>
          <ac:spMkLst>
            <pc:docMk/>
            <pc:sldMk cId="2099525929" sldId="261"/>
            <ac:spMk id="2" creationId="{19C6245A-4697-41A4-87D3-887342AEFFFD}"/>
          </ac:spMkLst>
        </pc:spChg>
      </pc:sldChg>
      <pc:sldChg chg="addSp modSp del">
        <pc:chgData name="park jaesung" userId="d11bf0c55b74dff5" providerId="LiveId" clId="{24ECF0DB-4026-4C8E-B5BC-76644B1C56BC}" dt="2020-06-05T13:04:31.722" v="239" actId="47"/>
        <pc:sldMkLst>
          <pc:docMk/>
          <pc:sldMk cId="2976320288" sldId="262"/>
        </pc:sldMkLst>
        <pc:spChg chg="add mod">
          <ac:chgData name="park jaesung" userId="d11bf0c55b74dff5" providerId="LiveId" clId="{24ECF0DB-4026-4C8E-B5BC-76644B1C56BC}" dt="2020-06-05T12:40:45.208" v="8"/>
          <ac:spMkLst>
            <pc:docMk/>
            <pc:sldMk cId="2976320288" sldId="262"/>
            <ac:spMk id="2" creationId="{FFF82E1D-0715-4FBC-ACE3-C5F30F70D5DD}"/>
          </ac:spMkLst>
        </pc:spChg>
      </pc:sldChg>
      <pc:sldChg chg="add del">
        <pc:chgData name="park jaesung" userId="d11bf0c55b74dff5" providerId="LiveId" clId="{24ECF0DB-4026-4C8E-B5BC-76644B1C56BC}" dt="2020-06-08T13:28:45.925" v="1765" actId="47"/>
        <pc:sldMkLst>
          <pc:docMk/>
          <pc:sldMk cId="3834892697" sldId="262"/>
        </pc:sldMkLst>
      </pc:sldChg>
      <pc:sldChg chg="addSp modSp del">
        <pc:chgData name="park jaesung" userId="d11bf0c55b74dff5" providerId="LiveId" clId="{24ECF0DB-4026-4C8E-B5BC-76644B1C56BC}" dt="2020-06-05T13:04:31.722" v="239" actId="47"/>
        <pc:sldMkLst>
          <pc:docMk/>
          <pc:sldMk cId="2186958848" sldId="263"/>
        </pc:sldMkLst>
        <pc:spChg chg="add mod">
          <ac:chgData name="park jaesung" userId="d11bf0c55b74dff5" providerId="LiveId" clId="{24ECF0DB-4026-4C8E-B5BC-76644B1C56BC}" dt="2020-06-05T12:40:46.536" v="9"/>
          <ac:spMkLst>
            <pc:docMk/>
            <pc:sldMk cId="2186958848" sldId="263"/>
            <ac:spMk id="2" creationId="{775B0A60-AFDF-4EBD-8A69-2DBB9CE87E0F}"/>
          </ac:spMkLst>
        </pc:spChg>
      </pc:sldChg>
      <pc:sldChg chg="add del">
        <pc:chgData name="park jaesung" userId="d11bf0c55b74dff5" providerId="LiveId" clId="{24ECF0DB-4026-4C8E-B5BC-76644B1C56BC}" dt="2020-06-08T13:28:45.925" v="1765" actId="47"/>
        <pc:sldMkLst>
          <pc:docMk/>
          <pc:sldMk cId="4101473761" sldId="263"/>
        </pc:sldMkLst>
      </pc:sldChg>
      <pc:sldChg chg="addSp delSp modSp add mod">
        <pc:chgData name="park jaesung" userId="d11bf0c55b74dff5" providerId="LiveId" clId="{24ECF0DB-4026-4C8E-B5BC-76644B1C56BC}" dt="2020-06-08T13:35:16.402" v="2006" actId="1076"/>
        <pc:sldMkLst>
          <pc:docMk/>
          <pc:sldMk cId="1997473403" sldId="264"/>
        </pc:sldMkLst>
        <pc:spChg chg="add mod">
          <ac:chgData name="park jaesung" userId="d11bf0c55b74dff5" providerId="LiveId" clId="{24ECF0DB-4026-4C8E-B5BC-76644B1C56BC}" dt="2020-06-08T13:31:04.127" v="1880" actId="2085"/>
          <ac:spMkLst>
            <pc:docMk/>
            <pc:sldMk cId="1997473403" sldId="264"/>
            <ac:spMk id="2" creationId="{F667E365-73B9-4AE3-90FB-8F3569D172F9}"/>
          </ac:spMkLst>
        </pc:spChg>
        <pc:spChg chg="add mod">
          <ac:chgData name="park jaesung" userId="d11bf0c55b74dff5" providerId="LiveId" clId="{24ECF0DB-4026-4C8E-B5BC-76644B1C56BC}" dt="2020-06-08T13:31:51.337" v="1895"/>
          <ac:spMkLst>
            <pc:docMk/>
            <pc:sldMk cId="1997473403" sldId="264"/>
            <ac:spMk id="3" creationId="{D4505CFC-EAE3-4E61-8E7F-F96658D10053}"/>
          </ac:spMkLst>
        </pc:spChg>
        <pc:spChg chg="add mod">
          <ac:chgData name="park jaesung" userId="d11bf0c55b74dff5" providerId="LiveId" clId="{24ECF0DB-4026-4C8E-B5BC-76644B1C56BC}" dt="2020-06-08T13:32:46.076" v="1913" actId="208"/>
          <ac:spMkLst>
            <pc:docMk/>
            <pc:sldMk cId="1997473403" sldId="264"/>
            <ac:spMk id="6" creationId="{3F455C33-EE1B-4997-99C4-B8D2CFAED7A2}"/>
          </ac:spMkLst>
        </pc:spChg>
        <pc:spChg chg="add del mod">
          <ac:chgData name="park jaesung" userId="d11bf0c55b74dff5" providerId="LiveId" clId="{24ECF0DB-4026-4C8E-B5BC-76644B1C56BC}" dt="2020-06-08T13:33:09.705" v="1917" actId="767"/>
          <ac:spMkLst>
            <pc:docMk/>
            <pc:sldMk cId="1997473403" sldId="264"/>
            <ac:spMk id="10" creationId="{04ACD6A1-C95A-4E4D-9BA1-18203F7624EB}"/>
          </ac:spMkLst>
        </pc:spChg>
        <pc:spChg chg="add mod">
          <ac:chgData name="park jaesung" userId="d11bf0c55b74dff5" providerId="LiveId" clId="{24ECF0DB-4026-4C8E-B5BC-76644B1C56BC}" dt="2020-06-08T13:34:31.988" v="1984"/>
          <ac:spMkLst>
            <pc:docMk/>
            <pc:sldMk cId="1997473403" sldId="264"/>
            <ac:spMk id="12" creationId="{DB3F74AD-33BD-4500-ACFE-6CD345DDE16F}"/>
          </ac:spMkLst>
        </pc:spChg>
        <pc:spChg chg="add mod">
          <ac:chgData name="park jaesung" userId="d11bf0c55b74dff5" providerId="LiveId" clId="{24ECF0DB-4026-4C8E-B5BC-76644B1C56BC}" dt="2020-06-08T13:34:29.322" v="1975"/>
          <ac:spMkLst>
            <pc:docMk/>
            <pc:sldMk cId="1997473403" sldId="264"/>
            <ac:spMk id="13" creationId="{55E8A532-2F98-4B0D-857B-D60703CA4632}"/>
          </ac:spMkLst>
        </pc:spChg>
        <pc:spChg chg="add mod">
          <ac:chgData name="park jaesung" userId="d11bf0c55b74dff5" providerId="LiveId" clId="{24ECF0DB-4026-4C8E-B5BC-76644B1C56BC}" dt="2020-06-08T13:35:07.581" v="2004" actId="14100"/>
          <ac:spMkLst>
            <pc:docMk/>
            <pc:sldMk cId="1997473403" sldId="264"/>
            <ac:spMk id="15" creationId="{9501D211-9809-4180-9687-8AECC5892A33}"/>
          </ac:spMkLst>
        </pc:spChg>
        <pc:spChg chg="mod">
          <ac:chgData name="park jaesung" userId="d11bf0c55b74dff5" providerId="LiveId" clId="{24ECF0DB-4026-4C8E-B5BC-76644B1C56BC}" dt="2020-06-08T13:27:52.836" v="1704" actId="404"/>
          <ac:spMkLst>
            <pc:docMk/>
            <pc:sldMk cId="1997473403" sldId="264"/>
            <ac:spMk id="20" creationId="{1FF015CE-2953-4475-A834-7E21A33F006B}"/>
          </ac:spMkLst>
        </pc:spChg>
        <pc:spChg chg="add mod">
          <ac:chgData name="park jaesung" userId="d11bf0c55b74dff5" providerId="LiveId" clId="{24ECF0DB-4026-4C8E-B5BC-76644B1C56BC}" dt="2020-06-08T13:32:52.512" v="1915" actId="208"/>
          <ac:spMkLst>
            <pc:docMk/>
            <pc:sldMk cId="1997473403" sldId="264"/>
            <ac:spMk id="24" creationId="{98F72C1E-8A7F-4EA5-97AB-86CEE74D8D9E}"/>
          </ac:spMkLst>
        </pc:spChg>
        <pc:spChg chg="add mod">
          <ac:chgData name="park jaesung" userId="d11bf0c55b74dff5" providerId="LiveId" clId="{24ECF0DB-4026-4C8E-B5BC-76644B1C56BC}" dt="2020-06-08T13:34:34.788" v="1998"/>
          <ac:spMkLst>
            <pc:docMk/>
            <pc:sldMk cId="1997473403" sldId="264"/>
            <ac:spMk id="25" creationId="{CC1BD587-594A-4269-BB7B-606D6F20EBC7}"/>
          </ac:spMkLst>
        </pc:spChg>
        <pc:spChg chg="add del mod">
          <ac:chgData name="park jaesung" userId="d11bf0c55b74dff5" providerId="LiveId" clId="{24ECF0DB-4026-4C8E-B5BC-76644B1C56BC}" dt="2020-06-08T13:33:52.713" v="1927" actId="478"/>
          <ac:spMkLst>
            <pc:docMk/>
            <pc:sldMk cId="1997473403" sldId="264"/>
            <ac:spMk id="26" creationId="{1283CE62-AABD-4B27-8A3C-8A98439E9B81}"/>
          </ac:spMkLst>
        </pc:spChg>
        <pc:spChg chg="add mod">
          <ac:chgData name="park jaesung" userId="d11bf0c55b74dff5" providerId="LiveId" clId="{24ECF0DB-4026-4C8E-B5BC-76644B1C56BC}" dt="2020-06-08T13:35:16.402" v="2006" actId="1076"/>
          <ac:spMkLst>
            <pc:docMk/>
            <pc:sldMk cId="1997473403" sldId="264"/>
            <ac:spMk id="27" creationId="{93A04292-F1B8-4B51-B850-E06B8B5EEC9F}"/>
          </ac:spMkLst>
        </pc:spChg>
      </pc:sldChg>
      <pc:sldChg chg="addSp delSp modSp add mod">
        <pc:chgData name="park jaesung" userId="d11bf0c55b74dff5" providerId="LiveId" clId="{24ECF0DB-4026-4C8E-B5BC-76644B1C56BC}" dt="2020-06-08T14:15:09.532" v="2837"/>
        <pc:sldMkLst>
          <pc:docMk/>
          <pc:sldMk cId="3625471438" sldId="265"/>
        </pc:sldMkLst>
        <pc:spChg chg="add del mod">
          <ac:chgData name="park jaesung" userId="d11bf0c55b74dff5" providerId="LiveId" clId="{24ECF0DB-4026-4C8E-B5BC-76644B1C56BC}" dt="2020-06-08T13:37:38.002" v="2061" actId="11529"/>
          <ac:spMkLst>
            <pc:docMk/>
            <pc:sldMk cId="3625471438" sldId="265"/>
            <ac:spMk id="2" creationId="{052E3C54-E9D1-4FFC-87D3-ED208B4094CA}"/>
          </ac:spMkLst>
        </pc:spChg>
        <pc:spChg chg="add mod">
          <ac:chgData name="park jaesung" userId="d11bf0c55b74dff5" providerId="LiveId" clId="{24ECF0DB-4026-4C8E-B5BC-76644B1C56BC}" dt="2020-06-08T13:35:42.917" v="2007"/>
          <ac:spMkLst>
            <pc:docMk/>
            <pc:sldMk cId="3625471438" sldId="265"/>
            <ac:spMk id="16" creationId="{0027D41D-F88E-493B-AC8B-8B4391348412}"/>
          </ac:spMkLst>
        </pc:spChg>
        <pc:spChg chg="mod">
          <ac:chgData name="park jaesung" userId="d11bf0c55b74dff5" providerId="LiveId" clId="{24ECF0DB-4026-4C8E-B5BC-76644B1C56BC}" dt="2020-06-08T13:28:04.421" v="1723"/>
          <ac:spMkLst>
            <pc:docMk/>
            <pc:sldMk cId="3625471438" sldId="265"/>
            <ac:spMk id="20" creationId="{1FF015CE-2953-4475-A834-7E21A33F006B}"/>
          </ac:spMkLst>
        </pc:spChg>
        <pc:spChg chg="add mod">
          <ac:chgData name="park jaesung" userId="d11bf0c55b74dff5" providerId="LiveId" clId="{24ECF0DB-4026-4C8E-B5BC-76644B1C56BC}" dt="2020-06-08T13:35:56.764" v="2009" actId="2085"/>
          <ac:spMkLst>
            <pc:docMk/>
            <pc:sldMk cId="3625471438" sldId="265"/>
            <ac:spMk id="24" creationId="{450FB6B2-886F-4144-80AB-0AF6363BC499}"/>
          </ac:spMkLst>
        </pc:spChg>
        <pc:spChg chg="add mod">
          <ac:chgData name="park jaesung" userId="d11bf0c55b74dff5" providerId="LiveId" clId="{24ECF0DB-4026-4C8E-B5BC-76644B1C56BC}" dt="2020-06-08T13:36:04.167" v="2011" actId="208"/>
          <ac:spMkLst>
            <pc:docMk/>
            <pc:sldMk cId="3625471438" sldId="265"/>
            <ac:spMk id="25" creationId="{20E58B47-6E3C-450E-A6BD-F28249E02C8A}"/>
          </ac:spMkLst>
        </pc:spChg>
        <pc:spChg chg="add mod">
          <ac:chgData name="park jaesung" userId="d11bf0c55b74dff5" providerId="LiveId" clId="{24ECF0DB-4026-4C8E-B5BC-76644B1C56BC}" dt="2020-06-08T13:42:40.246" v="2204" actId="1076"/>
          <ac:spMkLst>
            <pc:docMk/>
            <pc:sldMk cId="3625471438" sldId="265"/>
            <ac:spMk id="26" creationId="{7A7F2DD9-C30A-4FD5-ABE8-EB33C8D22545}"/>
          </ac:spMkLst>
        </pc:spChg>
        <pc:spChg chg="add del mod">
          <ac:chgData name="park jaesung" userId="d11bf0c55b74dff5" providerId="LiveId" clId="{24ECF0DB-4026-4C8E-B5BC-76644B1C56BC}" dt="2020-06-08T13:40:48.669" v="2157" actId="478"/>
          <ac:spMkLst>
            <pc:docMk/>
            <pc:sldMk cId="3625471438" sldId="265"/>
            <ac:spMk id="27" creationId="{95E870BC-96C2-4096-B774-EB7FC136373C}"/>
          </ac:spMkLst>
        </pc:spChg>
        <pc:spChg chg="add mod">
          <ac:chgData name="park jaesung" userId="d11bf0c55b74dff5" providerId="LiveId" clId="{24ECF0DB-4026-4C8E-B5BC-76644B1C56BC}" dt="2020-06-08T13:40:54.238" v="2158" actId="164"/>
          <ac:spMkLst>
            <pc:docMk/>
            <pc:sldMk cId="3625471438" sldId="265"/>
            <ac:spMk id="28" creationId="{3CC3E3A2-DC2B-4567-91F8-6D8DD12C350F}"/>
          </ac:spMkLst>
        </pc:spChg>
        <pc:spChg chg="add mod">
          <ac:chgData name="park jaesung" userId="d11bf0c55b74dff5" providerId="LiveId" clId="{24ECF0DB-4026-4C8E-B5BC-76644B1C56BC}" dt="2020-06-08T13:42:01.782" v="2176" actId="13822"/>
          <ac:spMkLst>
            <pc:docMk/>
            <pc:sldMk cId="3625471438" sldId="265"/>
            <ac:spMk id="29" creationId="{093DC40C-5F49-41A6-88AA-039FBF30D3FA}"/>
          </ac:spMkLst>
        </pc:spChg>
        <pc:spChg chg="add del mod">
          <ac:chgData name="park jaesung" userId="d11bf0c55b74dff5" providerId="LiveId" clId="{24ECF0DB-4026-4C8E-B5BC-76644B1C56BC}" dt="2020-06-08T13:40:48.669" v="2157" actId="478"/>
          <ac:spMkLst>
            <pc:docMk/>
            <pc:sldMk cId="3625471438" sldId="265"/>
            <ac:spMk id="30" creationId="{32F43929-6876-44AB-A1BF-0DCD25384C51}"/>
          </ac:spMkLst>
        </pc:spChg>
        <pc:spChg chg="add mod">
          <ac:chgData name="park jaesung" userId="d11bf0c55b74dff5" providerId="LiveId" clId="{24ECF0DB-4026-4C8E-B5BC-76644B1C56BC}" dt="2020-06-08T13:40:54.238" v="2158" actId="164"/>
          <ac:spMkLst>
            <pc:docMk/>
            <pc:sldMk cId="3625471438" sldId="265"/>
            <ac:spMk id="31" creationId="{5B2E1592-FA5C-42AE-B7A7-97A6BA80CADB}"/>
          </ac:spMkLst>
        </pc:spChg>
        <pc:spChg chg="add mod">
          <ac:chgData name="park jaesung" userId="d11bf0c55b74dff5" providerId="LiveId" clId="{24ECF0DB-4026-4C8E-B5BC-76644B1C56BC}" dt="2020-06-08T13:41:02.975" v="2160" actId="164"/>
          <ac:spMkLst>
            <pc:docMk/>
            <pc:sldMk cId="3625471438" sldId="265"/>
            <ac:spMk id="32" creationId="{263612D2-1873-476A-BD02-DAD253D6D413}"/>
          </ac:spMkLst>
        </pc:spChg>
        <pc:spChg chg="add mod">
          <ac:chgData name="park jaesung" userId="d11bf0c55b74dff5" providerId="LiveId" clId="{24ECF0DB-4026-4C8E-B5BC-76644B1C56BC}" dt="2020-06-08T13:41:02.975" v="2160" actId="164"/>
          <ac:spMkLst>
            <pc:docMk/>
            <pc:sldMk cId="3625471438" sldId="265"/>
            <ac:spMk id="33" creationId="{9505A257-089E-41A6-8F9E-71053F30B774}"/>
          </ac:spMkLst>
        </pc:spChg>
        <pc:spChg chg="add mod">
          <ac:chgData name="park jaesung" userId="d11bf0c55b74dff5" providerId="LiveId" clId="{24ECF0DB-4026-4C8E-B5BC-76644B1C56BC}" dt="2020-06-08T13:41:12.371" v="2162" actId="164"/>
          <ac:spMkLst>
            <pc:docMk/>
            <pc:sldMk cId="3625471438" sldId="265"/>
            <ac:spMk id="34" creationId="{31566D18-4C5B-46A9-BC03-B11B20731027}"/>
          </ac:spMkLst>
        </pc:spChg>
        <pc:spChg chg="add mod">
          <ac:chgData name="park jaesung" userId="d11bf0c55b74dff5" providerId="LiveId" clId="{24ECF0DB-4026-4C8E-B5BC-76644B1C56BC}" dt="2020-06-08T13:41:12.371" v="2162" actId="164"/>
          <ac:spMkLst>
            <pc:docMk/>
            <pc:sldMk cId="3625471438" sldId="265"/>
            <ac:spMk id="35" creationId="{CFFD471C-D8A7-410C-B0B1-709000771F34}"/>
          </ac:spMkLst>
        </pc:spChg>
        <pc:spChg chg="add mod">
          <ac:chgData name="park jaesung" userId="d11bf0c55b74dff5" providerId="LiveId" clId="{24ECF0DB-4026-4C8E-B5BC-76644B1C56BC}" dt="2020-06-08T13:41:21.280" v="2164" actId="164"/>
          <ac:spMkLst>
            <pc:docMk/>
            <pc:sldMk cId="3625471438" sldId="265"/>
            <ac:spMk id="36" creationId="{69905F11-8573-4B45-9EE2-004925BBDE1D}"/>
          </ac:spMkLst>
        </pc:spChg>
        <pc:spChg chg="add mod">
          <ac:chgData name="park jaesung" userId="d11bf0c55b74dff5" providerId="LiveId" clId="{24ECF0DB-4026-4C8E-B5BC-76644B1C56BC}" dt="2020-06-08T13:41:21.280" v="2164" actId="164"/>
          <ac:spMkLst>
            <pc:docMk/>
            <pc:sldMk cId="3625471438" sldId="265"/>
            <ac:spMk id="37" creationId="{59EB2F29-12A1-42EA-9979-2C2E00BC14EE}"/>
          </ac:spMkLst>
        </pc:spChg>
        <pc:spChg chg="add mod">
          <ac:chgData name="park jaesung" userId="d11bf0c55b74dff5" providerId="LiveId" clId="{24ECF0DB-4026-4C8E-B5BC-76644B1C56BC}" dt="2020-06-08T13:41:34.418" v="2168" actId="164"/>
          <ac:spMkLst>
            <pc:docMk/>
            <pc:sldMk cId="3625471438" sldId="265"/>
            <ac:spMk id="38" creationId="{73DD752D-6999-40E8-A595-076A71BAE245}"/>
          </ac:spMkLst>
        </pc:spChg>
        <pc:spChg chg="add mod">
          <ac:chgData name="park jaesung" userId="d11bf0c55b74dff5" providerId="LiveId" clId="{24ECF0DB-4026-4C8E-B5BC-76644B1C56BC}" dt="2020-06-08T13:41:34.418" v="2168" actId="164"/>
          <ac:spMkLst>
            <pc:docMk/>
            <pc:sldMk cId="3625471438" sldId="265"/>
            <ac:spMk id="39" creationId="{9F8959E6-7A13-48BE-8EA9-6A80E55B9E3F}"/>
          </ac:spMkLst>
        </pc:spChg>
        <pc:spChg chg="add mod">
          <ac:chgData name="park jaesung" userId="d11bf0c55b74dff5" providerId="LiveId" clId="{24ECF0DB-4026-4C8E-B5BC-76644B1C56BC}" dt="2020-06-08T13:41:41.676" v="2170" actId="164"/>
          <ac:spMkLst>
            <pc:docMk/>
            <pc:sldMk cId="3625471438" sldId="265"/>
            <ac:spMk id="40" creationId="{4101183B-21EB-4C14-990B-55DD9310A03E}"/>
          </ac:spMkLst>
        </pc:spChg>
        <pc:spChg chg="add mod">
          <ac:chgData name="park jaesung" userId="d11bf0c55b74dff5" providerId="LiveId" clId="{24ECF0DB-4026-4C8E-B5BC-76644B1C56BC}" dt="2020-06-08T13:41:41.676" v="2170" actId="164"/>
          <ac:spMkLst>
            <pc:docMk/>
            <pc:sldMk cId="3625471438" sldId="265"/>
            <ac:spMk id="41" creationId="{D9335FD3-64E9-4729-A608-06B6F927150C}"/>
          </ac:spMkLst>
        </pc:spChg>
        <pc:spChg chg="add mod">
          <ac:chgData name="park jaesung" userId="d11bf0c55b74dff5" providerId="LiveId" clId="{24ECF0DB-4026-4C8E-B5BC-76644B1C56BC}" dt="2020-06-08T13:43:02.078" v="2211" actId="404"/>
          <ac:spMkLst>
            <pc:docMk/>
            <pc:sldMk cId="3625471438" sldId="265"/>
            <ac:spMk id="42" creationId="{F03497BE-D9C7-4E3C-A9DC-E3718370BF1A}"/>
          </ac:spMkLst>
        </pc:spChg>
        <pc:spChg chg="add mod">
          <ac:chgData name="park jaesung" userId="d11bf0c55b74dff5" providerId="LiveId" clId="{24ECF0DB-4026-4C8E-B5BC-76644B1C56BC}" dt="2020-06-08T13:41:47.908" v="2172" actId="164"/>
          <ac:spMkLst>
            <pc:docMk/>
            <pc:sldMk cId="3625471438" sldId="265"/>
            <ac:spMk id="43" creationId="{F1FD0179-CB03-4CD6-A672-8BA70FD08093}"/>
          </ac:spMkLst>
        </pc:spChg>
        <pc:spChg chg="add mod">
          <ac:chgData name="park jaesung" userId="d11bf0c55b74dff5" providerId="LiveId" clId="{24ECF0DB-4026-4C8E-B5BC-76644B1C56BC}" dt="2020-06-08T13:40:46.866" v="2155" actId="571"/>
          <ac:spMkLst>
            <pc:docMk/>
            <pc:sldMk cId="3625471438" sldId="265"/>
            <ac:spMk id="44" creationId="{DA3EAD4B-E354-4886-AFA6-961F72264702}"/>
          </ac:spMkLst>
        </pc:spChg>
        <pc:spChg chg="add mod">
          <ac:chgData name="park jaesung" userId="d11bf0c55b74dff5" providerId="LiveId" clId="{24ECF0DB-4026-4C8E-B5BC-76644B1C56BC}" dt="2020-06-08T13:40:46.866" v="2155" actId="571"/>
          <ac:spMkLst>
            <pc:docMk/>
            <pc:sldMk cId="3625471438" sldId="265"/>
            <ac:spMk id="45" creationId="{7FDE35DF-1F0E-4BC4-8369-1A84BEFD8ACB}"/>
          </ac:spMkLst>
        </pc:spChg>
        <pc:spChg chg="add mod">
          <ac:chgData name="park jaesung" userId="d11bf0c55b74dff5" providerId="LiveId" clId="{24ECF0DB-4026-4C8E-B5BC-76644B1C56BC}" dt="2020-06-08T13:40:46.866" v="2155" actId="571"/>
          <ac:spMkLst>
            <pc:docMk/>
            <pc:sldMk cId="3625471438" sldId="265"/>
            <ac:spMk id="46" creationId="{85B268ED-3A1A-4123-9805-80B358A96E9B}"/>
          </ac:spMkLst>
        </pc:spChg>
        <pc:spChg chg="add mod">
          <ac:chgData name="park jaesung" userId="d11bf0c55b74dff5" providerId="LiveId" clId="{24ECF0DB-4026-4C8E-B5BC-76644B1C56BC}" dt="2020-06-08T13:40:46.866" v="2155" actId="571"/>
          <ac:spMkLst>
            <pc:docMk/>
            <pc:sldMk cId="3625471438" sldId="265"/>
            <ac:spMk id="47" creationId="{3B495911-8882-4B49-9537-C004604721A2}"/>
          </ac:spMkLst>
        </pc:spChg>
        <pc:spChg chg="add mod">
          <ac:chgData name="park jaesung" userId="d11bf0c55b74dff5" providerId="LiveId" clId="{24ECF0DB-4026-4C8E-B5BC-76644B1C56BC}" dt="2020-06-08T13:40:46.866" v="2155" actId="571"/>
          <ac:spMkLst>
            <pc:docMk/>
            <pc:sldMk cId="3625471438" sldId="265"/>
            <ac:spMk id="48" creationId="{1B18DCF5-FD30-4C05-8269-BD109DBB5C45}"/>
          </ac:spMkLst>
        </pc:spChg>
        <pc:spChg chg="add mod">
          <ac:chgData name="park jaesung" userId="d11bf0c55b74dff5" providerId="LiveId" clId="{24ECF0DB-4026-4C8E-B5BC-76644B1C56BC}" dt="2020-06-08T13:40:46.866" v="2155" actId="571"/>
          <ac:spMkLst>
            <pc:docMk/>
            <pc:sldMk cId="3625471438" sldId="265"/>
            <ac:spMk id="49" creationId="{9D67502E-D882-48B3-BCEB-13469767D7C0}"/>
          </ac:spMkLst>
        </pc:spChg>
        <pc:spChg chg="add mod">
          <ac:chgData name="park jaesung" userId="d11bf0c55b74dff5" providerId="LiveId" clId="{24ECF0DB-4026-4C8E-B5BC-76644B1C56BC}" dt="2020-06-08T13:40:46.866" v="2155" actId="571"/>
          <ac:spMkLst>
            <pc:docMk/>
            <pc:sldMk cId="3625471438" sldId="265"/>
            <ac:spMk id="50" creationId="{9A6FA547-063D-4B73-B88B-DA381C2D4FB4}"/>
          </ac:spMkLst>
        </pc:spChg>
        <pc:spChg chg="add mod">
          <ac:chgData name="park jaesung" userId="d11bf0c55b74dff5" providerId="LiveId" clId="{24ECF0DB-4026-4C8E-B5BC-76644B1C56BC}" dt="2020-06-08T13:40:46.490" v="2154" actId="571"/>
          <ac:spMkLst>
            <pc:docMk/>
            <pc:sldMk cId="3625471438" sldId="265"/>
            <ac:spMk id="51" creationId="{590A6CD8-EB5B-44A6-968A-721548596559}"/>
          </ac:spMkLst>
        </pc:spChg>
        <pc:spChg chg="add mod">
          <ac:chgData name="park jaesung" userId="d11bf0c55b74dff5" providerId="LiveId" clId="{24ECF0DB-4026-4C8E-B5BC-76644B1C56BC}" dt="2020-06-08T13:40:46.490" v="2154" actId="571"/>
          <ac:spMkLst>
            <pc:docMk/>
            <pc:sldMk cId="3625471438" sldId="265"/>
            <ac:spMk id="52" creationId="{4564C6DD-179A-4F69-99AF-455F273C1DA3}"/>
          </ac:spMkLst>
        </pc:spChg>
        <pc:spChg chg="add mod">
          <ac:chgData name="park jaesung" userId="d11bf0c55b74dff5" providerId="LiveId" clId="{24ECF0DB-4026-4C8E-B5BC-76644B1C56BC}" dt="2020-06-08T13:40:46.490" v="2154" actId="571"/>
          <ac:spMkLst>
            <pc:docMk/>
            <pc:sldMk cId="3625471438" sldId="265"/>
            <ac:spMk id="53" creationId="{9F556531-4AD7-48AE-93B2-584A090BCF4B}"/>
          </ac:spMkLst>
        </pc:spChg>
        <pc:spChg chg="add mod">
          <ac:chgData name="park jaesung" userId="d11bf0c55b74dff5" providerId="LiveId" clId="{24ECF0DB-4026-4C8E-B5BC-76644B1C56BC}" dt="2020-06-08T13:40:46.490" v="2154" actId="571"/>
          <ac:spMkLst>
            <pc:docMk/>
            <pc:sldMk cId="3625471438" sldId="265"/>
            <ac:spMk id="54" creationId="{FDE95570-F1C7-4AFB-9AFA-DA7554715528}"/>
          </ac:spMkLst>
        </pc:spChg>
        <pc:spChg chg="add mod">
          <ac:chgData name="park jaesung" userId="d11bf0c55b74dff5" providerId="LiveId" clId="{24ECF0DB-4026-4C8E-B5BC-76644B1C56BC}" dt="2020-06-08T13:40:46.490" v="2154" actId="571"/>
          <ac:spMkLst>
            <pc:docMk/>
            <pc:sldMk cId="3625471438" sldId="265"/>
            <ac:spMk id="55" creationId="{09301DB8-0B62-42CA-8DA9-4D7C7B37BB5C}"/>
          </ac:spMkLst>
        </pc:spChg>
        <pc:spChg chg="add mod">
          <ac:chgData name="park jaesung" userId="d11bf0c55b74dff5" providerId="LiveId" clId="{24ECF0DB-4026-4C8E-B5BC-76644B1C56BC}" dt="2020-06-08T13:40:46.490" v="2154" actId="571"/>
          <ac:spMkLst>
            <pc:docMk/>
            <pc:sldMk cId="3625471438" sldId="265"/>
            <ac:spMk id="56" creationId="{C09E7E3C-E480-48A5-98AF-2B16A17FB40F}"/>
          </ac:spMkLst>
        </pc:spChg>
        <pc:spChg chg="add mod">
          <ac:chgData name="park jaesung" userId="d11bf0c55b74dff5" providerId="LiveId" clId="{24ECF0DB-4026-4C8E-B5BC-76644B1C56BC}" dt="2020-06-08T13:40:46.490" v="2154" actId="571"/>
          <ac:spMkLst>
            <pc:docMk/>
            <pc:sldMk cId="3625471438" sldId="265"/>
            <ac:spMk id="57" creationId="{7BA91B6A-9C25-438F-B6F1-374E7B974DA1}"/>
          </ac:spMkLst>
        </pc:spChg>
        <pc:spChg chg="add mod">
          <ac:chgData name="park jaesung" userId="d11bf0c55b74dff5" providerId="LiveId" clId="{24ECF0DB-4026-4C8E-B5BC-76644B1C56BC}" dt="2020-06-08T13:40:46.490" v="2154" actId="571"/>
          <ac:spMkLst>
            <pc:docMk/>
            <pc:sldMk cId="3625471438" sldId="265"/>
            <ac:spMk id="58" creationId="{78DC9536-4E7A-48B9-8C37-EB40D2C73C45}"/>
          </ac:spMkLst>
        </pc:spChg>
        <pc:spChg chg="add mod">
          <ac:chgData name="park jaesung" userId="d11bf0c55b74dff5" providerId="LiveId" clId="{24ECF0DB-4026-4C8E-B5BC-76644B1C56BC}" dt="2020-06-08T13:40:46.490" v="2154" actId="571"/>
          <ac:spMkLst>
            <pc:docMk/>
            <pc:sldMk cId="3625471438" sldId="265"/>
            <ac:spMk id="59" creationId="{AAF9EBB4-388C-4485-BEB9-1559E2626A07}"/>
          </ac:spMkLst>
        </pc:spChg>
        <pc:spChg chg="add mod">
          <ac:chgData name="park jaesung" userId="d11bf0c55b74dff5" providerId="LiveId" clId="{24ECF0DB-4026-4C8E-B5BC-76644B1C56BC}" dt="2020-06-08T13:40:46.490" v="2154" actId="571"/>
          <ac:spMkLst>
            <pc:docMk/>
            <pc:sldMk cId="3625471438" sldId="265"/>
            <ac:spMk id="60" creationId="{3F9FC78B-042B-4A37-97FE-3BB59EB3EDFF}"/>
          </ac:spMkLst>
        </pc:spChg>
        <pc:spChg chg="add mod">
          <ac:chgData name="park jaesung" userId="d11bf0c55b74dff5" providerId="LiveId" clId="{24ECF0DB-4026-4C8E-B5BC-76644B1C56BC}" dt="2020-06-08T13:40:46.490" v="2154" actId="571"/>
          <ac:spMkLst>
            <pc:docMk/>
            <pc:sldMk cId="3625471438" sldId="265"/>
            <ac:spMk id="61" creationId="{D2470369-E9C3-40D9-98F5-0F894410C52E}"/>
          </ac:spMkLst>
        </pc:spChg>
        <pc:spChg chg="add mod">
          <ac:chgData name="park jaesung" userId="d11bf0c55b74dff5" providerId="LiveId" clId="{24ECF0DB-4026-4C8E-B5BC-76644B1C56BC}" dt="2020-06-08T13:40:46.490" v="2154" actId="571"/>
          <ac:spMkLst>
            <pc:docMk/>
            <pc:sldMk cId="3625471438" sldId="265"/>
            <ac:spMk id="62" creationId="{3C95FB8E-9758-4298-A523-1E8554C20856}"/>
          </ac:spMkLst>
        </pc:spChg>
        <pc:spChg chg="add mod">
          <ac:chgData name="park jaesung" userId="d11bf0c55b74dff5" providerId="LiveId" clId="{24ECF0DB-4026-4C8E-B5BC-76644B1C56BC}" dt="2020-06-08T13:40:46.490" v="2154" actId="571"/>
          <ac:spMkLst>
            <pc:docMk/>
            <pc:sldMk cId="3625471438" sldId="265"/>
            <ac:spMk id="63" creationId="{0A50755A-94B0-4B84-A827-1B5E0FB19621}"/>
          </ac:spMkLst>
        </pc:spChg>
        <pc:spChg chg="add mod">
          <ac:chgData name="park jaesung" userId="d11bf0c55b74dff5" providerId="LiveId" clId="{24ECF0DB-4026-4C8E-B5BC-76644B1C56BC}" dt="2020-06-08T13:42:15.737" v="2202" actId="13822"/>
          <ac:spMkLst>
            <pc:docMk/>
            <pc:sldMk cId="3625471438" sldId="265"/>
            <ac:spMk id="65" creationId="{C99C2FF4-D6AE-4EBB-8C45-DC0899EC0271}"/>
          </ac:spMkLst>
        </pc:spChg>
        <pc:spChg chg="mod">
          <ac:chgData name="park jaesung" userId="d11bf0c55b74dff5" providerId="LiveId" clId="{24ECF0DB-4026-4C8E-B5BC-76644B1C56BC}" dt="2020-06-08T14:15:09.532" v="2837"/>
          <ac:spMkLst>
            <pc:docMk/>
            <pc:sldMk cId="3625471438" sldId="265"/>
            <ac:spMk id="67" creationId="{DB4D9914-8CD7-4965-A690-20C8CCECB656}"/>
          </ac:spMkLst>
        </pc:spChg>
        <pc:spChg chg="mod">
          <ac:chgData name="park jaesung" userId="d11bf0c55b74dff5" providerId="LiveId" clId="{24ECF0DB-4026-4C8E-B5BC-76644B1C56BC}" dt="2020-06-08T14:15:03.069" v="2824"/>
          <ac:spMkLst>
            <pc:docMk/>
            <pc:sldMk cId="3625471438" sldId="265"/>
            <ac:spMk id="68" creationId="{8AE6423F-F571-40EF-ACA4-48204019F405}"/>
          </ac:spMkLst>
        </pc:spChg>
        <pc:grpChg chg="add mod">
          <ac:chgData name="park jaesung" userId="d11bf0c55b74dff5" providerId="LiveId" clId="{24ECF0DB-4026-4C8E-B5BC-76644B1C56BC}" dt="2020-06-08T13:42:49.229" v="2206" actId="1076"/>
          <ac:grpSpMkLst>
            <pc:docMk/>
            <pc:sldMk cId="3625471438" sldId="265"/>
            <ac:grpSpMk id="3" creationId="{08451452-69DB-4451-B065-F45D663848CC}"/>
          </ac:grpSpMkLst>
        </pc:grpChg>
        <pc:grpChg chg="add mod">
          <ac:chgData name="park jaesung" userId="d11bf0c55b74dff5" providerId="LiveId" clId="{24ECF0DB-4026-4C8E-B5BC-76644B1C56BC}" dt="2020-06-08T13:42:49.229" v="2206" actId="1076"/>
          <ac:grpSpMkLst>
            <pc:docMk/>
            <pc:sldMk cId="3625471438" sldId="265"/>
            <ac:grpSpMk id="6" creationId="{60EE8B15-0CD9-4E70-9FAF-B3DD7F833134}"/>
          </ac:grpSpMkLst>
        </pc:grpChg>
        <pc:grpChg chg="add mod">
          <ac:chgData name="park jaesung" userId="d11bf0c55b74dff5" providerId="LiveId" clId="{24ECF0DB-4026-4C8E-B5BC-76644B1C56BC}" dt="2020-06-08T14:15:01.658" v="2823" actId="1076"/>
          <ac:grpSpMkLst>
            <pc:docMk/>
            <pc:sldMk cId="3625471438" sldId="265"/>
            <ac:grpSpMk id="10" creationId="{40064E43-F5EA-4251-8E0C-011BD53D8FA6}"/>
          </ac:grpSpMkLst>
        </pc:grpChg>
        <pc:grpChg chg="add mod">
          <ac:chgData name="park jaesung" userId="d11bf0c55b74dff5" providerId="LiveId" clId="{24ECF0DB-4026-4C8E-B5BC-76644B1C56BC}" dt="2020-06-08T13:42:53.963" v="2207" actId="1076"/>
          <ac:grpSpMkLst>
            <pc:docMk/>
            <pc:sldMk cId="3625471438" sldId="265"/>
            <ac:grpSpMk id="12" creationId="{F97914E5-BF7F-48C8-99A9-D486C6EB75CC}"/>
          </ac:grpSpMkLst>
        </pc:grpChg>
        <pc:grpChg chg="add mod">
          <ac:chgData name="park jaesung" userId="d11bf0c55b74dff5" providerId="LiveId" clId="{24ECF0DB-4026-4C8E-B5BC-76644B1C56BC}" dt="2020-06-08T14:15:01.658" v="2823" actId="1076"/>
          <ac:grpSpMkLst>
            <pc:docMk/>
            <pc:sldMk cId="3625471438" sldId="265"/>
            <ac:grpSpMk id="13" creationId="{D66EE625-2CDA-4EBC-AA67-ACF327042468}"/>
          </ac:grpSpMkLst>
        </pc:grpChg>
        <pc:grpChg chg="add mod">
          <ac:chgData name="park jaesung" userId="d11bf0c55b74dff5" providerId="LiveId" clId="{24ECF0DB-4026-4C8E-B5BC-76644B1C56BC}" dt="2020-06-08T14:15:01.658" v="2823" actId="1076"/>
          <ac:grpSpMkLst>
            <pc:docMk/>
            <pc:sldMk cId="3625471438" sldId="265"/>
            <ac:grpSpMk id="15" creationId="{1CE963B9-64C4-4014-A57A-31258E776428}"/>
          </ac:grpSpMkLst>
        </pc:grpChg>
        <pc:grpChg chg="add mod">
          <ac:chgData name="park jaesung" userId="d11bf0c55b74dff5" providerId="LiveId" clId="{24ECF0DB-4026-4C8E-B5BC-76644B1C56BC}" dt="2020-06-08T14:15:01.658" v="2823" actId="1076"/>
          <ac:grpSpMkLst>
            <pc:docMk/>
            <pc:sldMk cId="3625471438" sldId="265"/>
            <ac:grpSpMk id="64" creationId="{F3EE9C5F-07C4-4B72-BD1A-FCA5317E49BD}"/>
          </ac:grpSpMkLst>
        </pc:grpChg>
        <pc:grpChg chg="add mod">
          <ac:chgData name="park jaesung" userId="d11bf0c55b74dff5" providerId="LiveId" clId="{24ECF0DB-4026-4C8E-B5BC-76644B1C56BC}" dt="2020-06-08T14:15:05.494" v="2825" actId="1076"/>
          <ac:grpSpMkLst>
            <pc:docMk/>
            <pc:sldMk cId="3625471438" sldId="265"/>
            <ac:grpSpMk id="66" creationId="{C9BF33E8-2F15-46E6-BEDE-8FEAA80F8329}"/>
          </ac:grpSpMkLst>
        </pc:grpChg>
      </pc:sldChg>
      <pc:sldChg chg="addSp delSp modSp add mod">
        <pc:chgData name="park jaesung" userId="d11bf0c55b74dff5" providerId="LiveId" clId="{24ECF0DB-4026-4C8E-B5BC-76644B1C56BC}" dt="2020-06-08T14:10:16.172" v="2536" actId="1076"/>
        <pc:sldMkLst>
          <pc:docMk/>
          <pc:sldMk cId="2371483128" sldId="266"/>
        </pc:sldMkLst>
        <pc:spChg chg="add">
          <ac:chgData name="park jaesung" userId="d11bf0c55b74dff5" providerId="LiveId" clId="{24ECF0DB-4026-4C8E-B5BC-76644B1C56BC}" dt="2020-06-08T14:09:45.477" v="2513" actId="11529"/>
          <ac:spMkLst>
            <pc:docMk/>
            <pc:sldMk cId="2371483128" sldId="266"/>
            <ac:spMk id="2" creationId="{CA78BF77-E199-4257-9EA4-E25D2923BE97}"/>
          </ac:spMkLst>
        </pc:spChg>
        <pc:spChg chg="add mod">
          <ac:chgData name="park jaesung" userId="d11bf0c55b74dff5" providerId="LiveId" clId="{24ECF0DB-4026-4C8E-B5BC-76644B1C56BC}" dt="2020-06-08T14:10:16.172" v="2536" actId="1076"/>
          <ac:spMkLst>
            <pc:docMk/>
            <pc:sldMk cId="2371483128" sldId="266"/>
            <ac:spMk id="5" creationId="{DF78BF43-00D0-4C9F-8CF7-9C01A712D24A}"/>
          </ac:spMkLst>
        </pc:spChg>
        <pc:spChg chg="del">
          <ac:chgData name="park jaesung" userId="d11bf0c55b74dff5" providerId="LiveId" clId="{24ECF0DB-4026-4C8E-B5BC-76644B1C56BC}" dt="2020-06-08T14:09:26.679" v="2510" actId="478"/>
          <ac:spMkLst>
            <pc:docMk/>
            <pc:sldMk cId="2371483128" sldId="266"/>
            <ac:spMk id="16" creationId="{B3CE65C4-E6B2-4898-842C-96587022B0E5}"/>
          </ac:spMkLst>
        </pc:spChg>
        <pc:spChg chg="mod">
          <ac:chgData name="park jaesung" userId="d11bf0c55b74dff5" providerId="LiveId" clId="{24ECF0DB-4026-4C8E-B5BC-76644B1C56BC}" dt="2020-06-08T13:29:37.042" v="1826" actId="1076"/>
          <ac:spMkLst>
            <pc:docMk/>
            <pc:sldMk cId="2371483128" sldId="266"/>
            <ac:spMk id="20" creationId="{1FF015CE-2953-4475-A834-7E21A33F006B}"/>
          </ac:spMkLst>
        </pc:spChg>
        <pc:spChg chg="del">
          <ac:chgData name="park jaesung" userId="d11bf0c55b74dff5" providerId="LiveId" clId="{24ECF0DB-4026-4C8E-B5BC-76644B1C56BC}" dt="2020-06-08T14:09:26.095" v="2509" actId="478"/>
          <ac:spMkLst>
            <pc:docMk/>
            <pc:sldMk cId="2371483128" sldId="266"/>
            <ac:spMk id="22" creationId="{8C03F7F9-2C1E-4420-8077-BAC05BF585F9}"/>
          </ac:spMkLst>
        </pc:spChg>
        <pc:spChg chg="add mod">
          <ac:chgData name="park jaesung" userId="d11bf0c55b74dff5" providerId="LiveId" clId="{24ECF0DB-4026-4C8E-B5BC-76644B1C56BC}" dt="2020-06-08T14:09:49.524" v="2515" actId="1076"/>
          <ac:spMkLst>
            <pc:docMk/>
            <pc:sldMk cId="2371483128" sldId="266"/>
            <ac:spMk id="27" creationId="{342220FE-39AF-4305-AE91-C5BE6BA98296}"/>
          </ac:spMkLst>
        </pc:spChg>
        <pc:spChg chg="del">
          <ac:chgData name="park jaesung" userId="d11bf0c55b74dff5" providerId="LiveId" clId="{24ECF0DB-4026-4C8E-B5BC-76644B1C56BC}" dt="2020-06-08T14:09:24.842" v="2507" actId="478"/>
          <ac:spMkLst>
            <pc:docMk/>
            <pc:sldMk cId="2371483128" sldId="266"/>
            <ac:spMk id="28" creationId="{62D677A1-84D2-41B8-B3EC-2154E7FF940A}"/>
          </ac:spMkLst>
        </pc:spChg>
        <pc:spChg chg="add mod">
          <ac:chgData name="park jaesung" userId="d11bf0c55b74dff5" providerId="LiveId" clId="{24ECF0DB-4026-4C8E-B5BC-76644B1C56BC}" dt="2020-06-08T14:09:52.102" v="2517" actId="1076"/>
          <ac:spMkLst>
            <pc:docMk/>
            <pc:sldMk cId="2371483128" sldId="266"/>
            <ac:spMk id="29" creationId="{4D38454F-4589-4DB0-BC61-B300DCA1EDD6}"/>
          </ac:spMkLst>
        </pc:spChg>
        <pc:spChg chg="del">
          <ac:chgData name="park jaesung" userId="d11bf0c55b74dff5" providerId="LiveId" clId="{24ECF0DB-4026-4C8E-B5BC-76644B1C56BC}" dt="2020-06-08T14:09:25.659" v="2508" actId="478"/>
          <ac:spMkLst>
            <pc:docMk/>
            <pc:sldMk cId="2371483128" sldId="266"/>
            <ac:spMk id="30" creationId="{1D999F52-6B87-47FD-8797-AAB570857008}"/>
          </ac:spMkLst>
        </pc:spChg>
        <pc:spChg chg="del mod">
          <ac:chgData name="park jaesung" userId="d11bf0c55b74dff5" providerId="LiveId" clId="{24ECF0DB-4026-4C8E-B5BC-76644B1C56BC}" dt="2020-06-08T14:09:27.811" v="2512" actId="478"/>
          <ac:spMkLst>
            <pc:docMk/>
            <pc:sldMk cId="2371483128" sldId="266"/>
            <ac:spMk id="31" creationId="{A93EE9B1-BA47-4A79-8D07-411294D5D1E2}"/>
          </ac:spMkLst>
        </pc:spChg>
        <pc:spChg chg="del">
          <ac:chgData name="park jaesung" userId="d11bf0c55b74dff5" providerId="LiveId" clId="{24ECF0DB-4026-4C8E-B5BC-76644B1C56BC}" dt="2020-06-08T14:09:23.697" v="2505" actId="478"/>
          <ac:spMkLst>
            <pc:docMk/>
            <pc:sldMk cId="2371483128" sldId="266"/>
            <ac:spMk id="32" creationId="{998EDE39-3D2D-4DC2-B6AD-0F0B72DE3C3A}"/>
          </ac:spMkLst>
        </pc:spChg>
        <pc:spChg chg="del">
          <ac:chgData name="park jaesung" userId="d11bf0c55b74dff5" providerId="LiveId" clId="{24ECF0DB-4026-4C8E-B5BC-76644B1C56BC}" dt="2020-06-08T14:09:24.329" v="2506" actId="478"/>
          <ac:spMkLst>
            <pc:docMk/>
            <pc:sldMk cId="2371483128" sldId="266"/>
            <ac:spMk id="33" creationId="{3C75830C-2DCF-4C9C-B062-CE1443183FA1}"/>
          </ac:spMkLst>
        </pc:spChg>
        <pc:spChg chg="add mod">
          <ac:chgData name="park jaesung" userId="d11bf0c55b74dff5" providerId="LiveId" clId="{24ECF0DB-4026-4C8E-B5BC-76644B1C56BC}" dt="2020-06-08T14:09:54.463" v="2519" actId="1076"/>
          <ac:spMkLst>
            <pc:docMk/>
            <pc:sldMk cId="2371483128" sldId="266"/>
            <ac:spMk id="36" creationId="{B45858F6-D50F-47C3-8388-653B2F2486A8}"/>
          </ac:spMkLst>
        </pc:spChg>
      </pc:sldChg>
      <pc:sldChg chg="add del">
        <pc:chgData name="park jaesung" userId="d11bf0c55b74dff5" providerId="LiveId" clId="{24ECF0DB-4026-4C8E-B5BC-76644B1C56BC}" dt="2020-06-08T13:29:11.128" v="1784"/>
        <pc:sldMkLst>
          <pc:docMk/>
          <pc:sldMk cId="2762196133" sldId="266"/>
        </pc:sldMkLst>
      </pc:sldChg>
      <pc:sldChg chg="modSp add del mod">
        <pc:chgData name="park jaesung" userId="d11bf0c55b74dff5" providerId="LiveId" clId="{24ECF0DB-4026-4C8E-B5BC-76644B1C56BC}" dt="2020-06-08T14:11:39.990" v="2591" actId="47"/>
        <pc:sldMkLst>
          <pc:docMk/>
          <pc:sldMk cId="422588342" sldId="267"/>
        </pc:sldMkLst>
        <pc:spChg chg="mod">
          <ac:chgData name="park jaesung" userId="d11bf0c55b74dff5" providerId="LiveId" clId="{24ECF0DB-4026-4C8E-B5BC-76644B1C56BC}" dt="2020-06-08T13:30:30.067" v="1877"/>
          <ac:spMkLst>
            <pc:docMk/>
            <pc:sldMk cId="422588342" sldId="267"/>
            <ac:spMk id="20" creationId="{1FF015CE-2953-4475-A834-7E21A33F006B}"/>
          </ac:spMkLst>
        </pc:spChg>
      </pc:sldChg>
      <pc:sldChg chg="addSp delSp modSp add mod ord">
        <pc:chgData name="park jaesung" userId="d11bf0c55b74dff5" providerId="LiveId" clId="{24ECF0DB-4026-4C8E-B5BC-76644B1C56BC}" dt="2020-06-08T14:14:15.388" v="2758"/>
        <pc:sldMkLst>
          <pc:docMk/>
          <pc:sldMk cId="1438730794" sldId="268"/>
        </pc:sldMkLst>
        <pc:spChg chg="add mod">
          <ac:chgData name="park jaesung" userId="d11bf0c55b74dff5" providerId="LiveId" clId="{24ECF0DB-4026-4C8E-B5BC-76644B1C56BC}" dt="2020-06-08T14:14:15.388" v="2758"/>
          <ac:spMkLst>
            <pc:docMk/>
            <pc:sldMk cId="1438730794" sldId="268"/>
            <ac:spMk id="2" creationId="{97ADCEC9-3A21-435D-BA86-24629705B9AF}"/>
          </ac:spMkLst>
        </pc:spChg>
        <pc:spChg chg="add mod">
          <ac:chgData name="park jaesung" userId="d11bf0c55b74dff5" providerId="LiveId" clId="{24ECF0DB-4026-4C8E-B5BC-76644B1C56BC}" dt="2020-06-08T13:45:06.260" v="2252"/>
          <ac:spMkLst>
            <pc:docMk/>
            <pc:sldMk cId="1438730794" sldId="268"/>
            <ac:spMk id="16" creationId="{B7859C5D-5AA7-4335-8A32-0E9044B9DE05}"/>
          </ac:spMkLst>
        </pc:spChg>
        <pc:spChg chg="mod">
          <ac:chgData name="park jaesung" userId="d11bf0c55b74dff5" providerId="LiveId" clId="{24ECF0DB-4026-4C8E-B5BC-76644B1C56BC}" dt="2020-06-08T13:44:30.200" v="2249" actId="20577"/>
          <ac:spMkLst>
            <pc:docMk/>
            <pc:sldMk cId="1438730794" sldId="268"/>
            <ac:spMk id="20" creationId="{1FF015CE-2953-4475-A834-7E21A33F006B}"/>
          </ac:spMkLst>
        </pc:spChg>
        <pc:spChg chg="del">
          <ac:chgData name="park jaesung" userId="d11bf0c55b74dff5" providerId="LiveId" clId="{24ECF0DB-4026-4C8E-B5BC-76644B1C56BC}" dt="2020-06-08T13:44:37.381" v="2250" actId="478"/>
          <ac:spMkLst>
            <pc:docMk/>
            <pc:sldMk cId="1438730794" sldId="268"/>
            <ac:spMk id="21" creationId="{149E991C-3717-4627-A8CE-391BE253DD8C}"/>
          </ac:spMkLst>
        </pc:spChg>
        <pc:spChg chg="del">
          <ac:chgData name="park jaesung" userId="d11bf0c55b74dff5" providerId="LiveId" clId="{24ECF0DB-4026-4C8E-B5BC-76644B1C56BC}" dt="2020-06-08T13:44:37.381" v="2250" actId="478"/>
          <ac:spMkLst>
            <pc:docMk/>
            <pc:sldMk cId="1438730794" sldId="268"/>
            <ac:spMk id="22" creationId="{139EEE36-0545-428E-BA4A-561E849C8922}"/>
          </ac:spMkLst>
        </pc:spChg>
        <pc:spChg chg="del">
          <ac:chgData name="park jaesung" userId="d11bf0c55b74dff5" providerId="LiveId" clId="{24ECF0DB-4026-4C8E-B5BC-76644B1C56BC}" dt="2020-06-08T13:44:37.381" v="2250" actId="478"/>
          <ac:spMkLst>
            <pc:docMk/>
            <pc:sldMk cId="1438730794" sldId="268"/>
            <ac:spMk id="23" creationId="{75A064F1-DE40-4A87-A6CD-ECFEA0593757}"/>
          </ac:spMkLst>
        </pc:spChg>
        <pc:picChg chg="del">
          <ac:chgData name="park jaesung" userId="d11bf0c55b74dff5" providerId="LiveId" clId="{24ECF0DB-4026-4C8E-B5BC-76644B1C56BC}" dt="2020-06-08T13:45:05.118" v="2251" actId="478"/>
          <ac:picMkLst>
            <pc:docMk/>
            <pc:sldMk cId="1438730794" sldId="268"/>
            <ac:picMk id="17" creationId="{EDD53FB7-FD19-4E95-BAF2-78114D3A28BA}"/>
          </ac:picMkLst>
        </pc:picChg>
        <pc:picChg chg="del">
          <ac:chgData name="park jaesung" userId="d11bf0c55b74dff5" providerId="LiveId" clId="{24ECF0DB-4026-4C8E-B5BC-76644B1C56BC}" dt="2020-06-08T13:45:05.118" v="2251" actId="478"/>
          <ac:picMkLst>
            <pc:docMk/>
            <pc:sldMk cId="1438730794" sldId="268"/>
            <ac:picMk id="19" creationId="{7E153B56-EDEA-4709-8040-0189A970E935}"/>
          </ac:picMkLst>
        </pc:picChg>
        <pc:picChg chg="add mod">
          <ac:chgData name="park jaesung" userId="d11bf0c55b74dff5" providerId="LiveId" clId="{24ECF0DB-4026-4C8E-B5BC-76644B1C56BC}" dt="2020-06-08T13:45:06.260" v="2252"/>
          <ac:picMkLst>
            <pc:docMk/>
            <pc:sldMk cId="1438730794" sldId="268"/>
            <ac:picMk id="24" creationId="{E53AAB26-4920-4E02-B215-9C02EF720273}"/>
          </ac:picMkLst>
        </pc:picChg>
        <pc:picChg chg="add mod">
          <ac:chgData name="park jaesung" userId="d11bf0c55b74dff5" providerId="LiveId" clId="{24ECF0DB-4026-4C8E-B5BC-76644B1C56BC}" dt="2020-06-08T13:45:06.260" v="2252"/>
          <ac:picMkLst>
            <pc:docMk/>
            <pc:sldMk cId="1438730794" sldId="268"/>
            <ac:picMk id="25" creationId="{E39D4520-558E-45DA-9FF9-016C2C6EC6A8}"/>
          </ac:picMkLst>
        </pc:picChg>
        <pc:picChg chg="add mod">
          <ac:chgData name="park jaesung" userId="d11bf0c55b74dff5" providerId="LiveId" clId="{24ECF0DB-4026-4C8E-B5BC-76644B1C56BC}" dt="2020-06-08T13:45:12.217" v="2253"/>
          <ac:picMkLst>
            <pc:docMk/>
            <pc:sldMk cId="1438730794" sldId="268"/>
            <ac:picMk id="26" creationId="{4B0F77DF-6589-443C-B79E-5571F81D4362}"/>
          </ac:picMkLst>
        </pc:picChg>
        <pc:picChg chg="add del mod">
          <ac:chgData name="park jaesung" userId="d11bf0c55b74dff5" providerId="LiveId" clId="{24ECF0DB-4026-4C8E-B5BC-76644B1C56BC}" dt="2020-06-08T13:45:28.540" v="2278"/>
          <ac:picMkLst>
            <pc:docMk/>
            <pc:sldMk cId="1438730794" sldId="268"/>
            <ac:picMk id="27" creationId="{3DB4F266-C2C6-439D-BC74-2AB10F988B66}"/>
          </ac:picMkLst>
        </pc:picChg>
      </pc:sldChg>
      <pc:sldChg chg="addSp delSp add del mod">
        <pc:chgData name="park jaesung" userId="d11bf0c55b74dff5" providerId="LiveId" clId="{24ECF0DB-4026-4C8E-B5BC-76644B1C56BC}" dt="2020-06-08T13:44:18.658" v="2225" actId="47"/>
        <pc:sldMkLst>
          <pc:docMk/>
          <pc:sldMk cId="1459701811" sldId="268"/>
        </pc:sldMkLst>
        <pc:spChg chg="add del">
          <ac:chgData name="park jaesung" userId="d11bf0c55b74dff5" providerId="LiveId" clId="{24ECF0DB-4026-4C8E-B5BC-76644B1C56BC}" dt="2020-06-08T13:44:15.731" v="2224" actId="478"/>
          <ac:spMkLst>
            <pc:docMk/>
            <pc:sldMk cId="1459701811" sldId="268"/>
            <ac:spMk id="16" creationId="{0027D41D-F88E-493B-AC8B-8B4391348412}"/>
          </ac:spMkLst>
        </pc:spChg>
        <pc:spChg chg="add del">
          <ac:chgData name="park jaesung" userId="d11bf0c55b74dff5" providerId="LiveId" clId="{24ECF0DB-4026-4C8E-B5BC-76644B1C56BC}" dt="2020-06-08T13:44:15.731" v="2224" actId="478"/>
          <ac:spMkLst>
            <pc:docMk/>
            <pc:sldMk cId="1459701811" sldId="268"/>
            <ac:spMk id="24" creationId="{450FB6B2-886F-4144-80AB-0AF6363BC499}"/>
          </ac:spMkLst>
        </pc:spChg>
        <pc:spChg chg="add del">
          <ac:chgData name="park jaesung" userId="d11bf0c55b74dff5" providerId="LiveId" clId="{24ECF0DB-4026-4C8E-B5BC-76644B1C56BC}" dt="2020-06-08T13:44:15.731" v="2224" actId="478"/>
          <ac:spMkLst>
            <pc:docMk/>
            <pc:sldMk cId="1459701811" sldId="268"/>
            <ac:spMk id="25" creationId="{20E58B47-6E3C-450E-A6BD-F28249E02C8A}"/>
          </ac:spMkLst>
        </pc:spChg>
        <pc:spChg chg="add del">
          <ac:chgData name="park jaesung" userId="d11bf0c55b74dff5" providerId="LiveId" clId="{24ECF0DB-4026-4C8E-B5BC-76644B1C56BC}" dt="2020-06-08T13:44:15.731" v="2224" actId="478"/>
          <ac:spMkLst>
            <pc:docMk/>
            <pc:sldMk cId="1459701811" sldId="268"/>
            <ac:spMk id="26" creationId="{7A7F2DD9-C30A-4FD5-ABE8-EB33C8D22545}"/>
          </ac:spMkLst>
        </pc:spChg>
        <pc:grpChg chg="add del">
          <ac:chgData name="park jaesung" userId="d11bf0c55b74dff5" providerId="LiveId" clId="{24ECF0DB-4026-4C8E-B5BC-76644B1C56BC}" dt="2020-06-08T13:44:15.731" v="2224" actId="478"/>
          <ac:grpSpMkLst>
            <pc:docMk/>
            <pc:sldMk cId="1459701811" sldId="268"/>
            <ac:grpSpMk id="3" creationId="{08451452-69DB-4451-B065-F45D663848CC}"/>
          </ac:grpSpMkLst>
        </pc:grpChg>
        <pc:grpChg chg="add del">
          <ac:chgData name="park jaesung" userId="d11bf0c55b74dff5" providerId="LiveId" clId="{24ECF0DB-4026-4C8E-B5BC-76644B1C56BC}" dt="2020-06-08T13:44:15.731" v="2224" actId="478"/>
          <ac:grpSpMkLst>
            <pc:docMk/>
            <pc:sldMk cId="1459701811" sldId="268"/>
            <ac:grpSpMk id="12" creationId="{F97914E5-BF7F-48C8-99A9-D486C6EB75CC}"/>
          </ac:grpSpMkLst>
        </pc:grpChg>
      </pc:sldChg>
      <pc:sldChg chg="addSp delSp modSp add mod">
        <pc:chgData name="park jaesung" userId="d11bf0c55b74dff5" providerId="LiveId" clId="{24ECF0DB-4026-4C8E-B5BC-76644B1C56BC}" dt="2020-06-08T14:24:22.125" v="3110" actId="1076"/>
        <pc:sldMkLst>
          <pc:docMk/>
          <pc:sldMk cId="1694210422" sldId="269"/>
        </pc:sldMkLst>
        <pc:spChg chg="del">
          <ac:chgData name="park jaesung" userId="d11bf0c55b74dff5" providerId="LiveId" clId="{24ECF0DB-4026-4C8E-B5BC-76644B1C56BC}" dt="2020-06-08T14:10:34.422" v="2538" actId="478"/>
          <ac:spMkLst>
            <pc:docMk/>
            <pc:sldMk cId="1694210422" sldId="269"/>
            <ac:spMk id="2" creationId="{CA78BF77-E199-4257-9EA4-E25D2923BE97}"/>
          </ac:spMkLst>
        </pc:spChg>
        <pc:spChg chg="del">
          <ac:chgData name="park jaesung" userId="d11bf0c55b74dff5" providerId="LiveId" clId="{24ECF0DB-4026-4C8E-B5BC-76644B1C56BC}" dt="2020-06-08T14:10:55.257" v="2571" actId="478"/>
          <ac:spMkLst>
            <pc:docMk/>
            <pc:sldMk cId="1694210422" sldId="269"/>
            <ac:spMk id="5" creationId="{DF78BF43-00D0-4C9F-8CF7-9C01A712D24A}"/>
          </ac:spMkLst>
        </pc:spChg>
        <pc:spChg chg="add mod">
          <ac:chgData name="park jaesung" userId="d11bf0c55b74dff5" providerId="LiveId" clId="{24ECF0DB-4026-4C8E-B5BC-76644B1C56BC}" dt="2020-06-08T14:10:42.953" v="2554"/>
          <ac:spMkLst>
            <pc:docMk/>
            <pc:sldMk cId="1694210422" sldId="269"/>
            <ac:spMk id="6" creationId="{2C7D91A5-7CA7-4ED2-9FC4-6ADD5D6AEC91}"/>
          </ac:spMkLst>
        </pc:spChg>
        <pc:spChg chg="add mod">
          <ac:chgData name="park jaesung" userId="d11bf0c55b74dff5" providerId="LiveId" clId="{24ECF0DB-4026-4C8E-B5BC-76644B1C56BC}" dt="2020-06-08T14:23:50.141" v="3073" actId="14100"/>
          <ac:spMkLst>
            <pc:docMk/>
            <pc:sldMk cId="1694210422" sldId="269"/>
            <ac:spMk id="7" creationId="{928FC5E8-D5AB-4B78-9317-112E63D83FC5}"/>
          </ac:spMkLst>
        </pc:spChg>
        <pc:spChg chg="add mod">
          <ac:chgData name="park jaesung" userId="d11bf0c55b74dff5" providerId="LiveId" clId="{24ECF0DB-4026-4C8E-B5BC-76644B1C56BC}" dt="2020-06-08T14:23:57.681" v="3081"/>
          <ac:spMkLst>
            <pc:docMk/>
            <pc:sldMk cId="1694210422" sldId="269"/>
            <ac:spMk id="12" creationId="{541EF97C-E1C7-45C0-9B76-CEB7CBC7C957}"/>
          </ac:spMkLst>
        </pc:spChg>
        <pc:spChg chg="add mod">
          <ac:chgData name="park jaesung" userId="d11bf0c55b74dff5" providerId="LiveId" clId="{24ECF0DB-4026-4C8E-B5BC-76644B1C56BC}" dt="2020-06-08T14:24:07.615" v="3098"/>
          <ac:spMkLst>
            <pc:docMk/>
            <pc:sldMk cId="1694210422" sldId="269"/>
            <ac:spMk id="16" creationId="{D195E796-761A-4E94-9614-D09ACC909364}"/>
          </ac:spMkLst>
        </pc:spChg>
        <pc:spChg chg="add mod">
          <ac:chgData name="park jaesung" userId="d11bf0c55b74dff5" providerId="LiveId" clId="{24ECF0DB-4026-4C8E-B5BC-76644B1C56BC}" dt="2020-06-08T14:24:22.125" v="3110" actId="1076"/>
          <ac:spMkLst>
            <pc:docMk/>
            <pc:sldMk cId="1694210422" sldId="269"/>
            <ac:spMk id="17" creationId="{A51CFE0E-A9B5-453E-8909-912DEE3D0CE3}"/>
          </ac:spMkLst>
        </pc:spChg>
        <pc:spChg chg="del">
          <ac:chgData name="park jaesung" userId="d11bf0c55b74dff5" providerId="LiveId" clId="{24ECF0DB-4026-4C8E-B5BC-76644B1C56BC}" dt="2020-06-08T14:10:34.859" v="2539" actId="478"/>
          <ac:spMkLst>
            <pc:docMk/>
            <pc:sldMk cId="1694210422" sldId="269"/>
            <ac:spMk id="27" creationId="{342220FE-39AF-4305-AE91-C5BE6BA98296}"/>
          </ac:spMkLst>
        </pc:spChg>
        <pc:spChg chg="del">
          <ac:chgData name="park jaesung" userId="d11bf0c55b74dff5" providerId="LiveId" clId="{24ECF0DB-4026-4C8E-B5BC-76644B1C56BC}" dt="2020-06-08T14:10:35.324" v="2540" actId="478"/>
          <ac:spMkLst>
            <pc:docMk/>
            <pc:sldMk cId="1694210422" sldId="269"/>
            <ac:spMk id="29" creationId="{4D38454F-4589-4DB0-BC61-B300DCA1EDD6}"/>
          </ac:spMkLst>
        </pc:spChg>
        <pc:spChg chg="del">
          <ac:chgData name="park jaesung" userId="d11bf0c55b74dff5" providerId="LiveId" clId="{24ECF0DB-4026-4C8E-B5BC-76644B1C56BC}" dt="2020-06-08T14:10:35.926" v="2541" actId="478"/>
          <ac:spMkLst>
            <pc:docMk/>
            <pc:sldMk cId="1694210422" sldId="269"/>
            <ac:spMk id="36" creationId="{B45858F6-D50F-47C3-8388-653B2F2486A8}"/>
          </ac:spMkLst>
        </pc:spChg>
      </pc:sldChg>
      <pc:sldChg chg="addSp delSp modSp add mod">
        <pc:chgData name="park jaesung" userId="d11bf0c55b74dff5" providerId="LiveId" clId="{24ECF0DB-4026-4C8E-B5BC-76644B1C56BC}" dt="2020-06-08T14:11:25.197" v="2590"/>
        <pc:sldMkLst>
          <pc:docMk/>
          <pc:sldMk cId="4123793147" sldId="270"/>
        </pc:sldMkLst>
        <pc:spChg chg="del">
          <ac:chgData name="park jaesung" userId="d11bf0c55b74dff5" providerId="LiveId" clId="{24ECF0DB-4026-4C8E-B5BC-76644B1C56BC}" dt="2020-06-08T14:11:16.062" v="2575" actId="478"/>
          <ac:spMkLst>
            <pc:docMk/>
            <pc:sldMk cId="4123793147" sldId="270"/>
            <ac:spMk id="2" creationId="{CA78BF77-E199-4257-9EA4-E25D2923BE97}"/>
          </ac:spMkLst>
        </pc:spChg>
        <pc:spChg chg="del">
          <ac:chgData name="park jaesung" userId="d11bf0c55b74dff5" providerId="LiveId" clId="{24ECF0DB-4026-4C8E-B5BC-76644B1C56BC}" dt="2020-06-08T14:11:16.062" v="2575" actId="478"/>
          <ac:spMkLst>
            <pc:docMk/>
            <pc:sldMk cId="4123793147" sldId="270"/>
            <ac:spMk id="4" creationId="{2E74E950-EDFA-4696-A9E8-EFA07670CEEA}"/>
          </ac:spMkLst>
        </pc:spChg>
        <pc:spChg chg="del">
          <ac:chgData name="park jaesung" userId="d11bf0c55b74dff5" providerId="LiveId" clId="{24ECF0DB-4026-4C8E-B5BC-76644B1C56BC}" dt="2020-06-08T14:11:17.937" v="2576" actId="478"/>
          <ac:spMkLst>
            <pc:docMk/>
            <pc:sldMk cId="4123793147" sldId="270"/>
            <ac:spMk id="5" creationId="{DF78BF43-00D0-4C9F-8CF7-9C01A712D24A}"/>
          </ac:spMkLst>
        </pc:spChg>
        <pc:spChg chg="add mod">
          <ac:chgData name="park jaesung" userId="d11bf0c55b74dff5" providerId="LiveId" clId="{24ECF0DB-4026-4C8E-B5BC-76644B1C56BC}" dt="2020-06-08T14:11:25.197" v="2590"/>
          <ac:spMkLst>
            <pc:docMk/>
            <pc:sldMk cId="4123793147" sldId="270"/>
            <ac:spMk id="6" creationId="{1515A955-54A7-4049-AC5E-1422F868004C}"/>
          </ac:spMkLst>
        </pc:spChg>
        <pc:spChg chg="add mod">
          <ac:chgData name="park jaesung" userId="d11bf0c55b74dff5" providerId="LiveId" clId="{24ECF0DB-4026-4C8E-B5BC-76644B1C56BC}" dt="2020-06-08T14:11:12.368" v="2574" actId="571"/>
          <ac:spMkLst>
            <pc:docMk/>
            <pc:sldMk cId="4123793147" sldId="270"/>
            <ac:spMk id="22" creationId="{F9284802-ED4B-4296-926F-4378ECFA4F73}"/>
          </ac:spMkLst>
        </pc:spChg>
        <pc:spChg chg="add mod">
          <ac:chgData name="park jaesung" userId="d11bf0c55b74dff5" providerId="LiveId" clId="{24ECF0DB-4026-4C8E-B5BC-76644B1C56BC}" dt="2020-06-08T14:11:12.368" v="2574" actId="571"/>
          <ac:spMkLst>
            <pc:docMk/>
            <pc:sldMk cId="4123793147" sldId="270"/>
            <ac:spMk id="23" creationId="{1426AD71-45D4-45BA-9246-A765BAA6595C}"/>
          </ac:spMkLst>
        </pc:spChg>
        <pc:spChg chg="del">
          <ac:chgData name="park jaesung" userId="d11bf0c55b74dff5" providerId="LiveId" clId="{24ECF0DB-4026-4C8E-B5BC-76644B1C56BC}" dt="2020-06-08T14:11:16.062" v="2575" actId="478"/>
          <ac:spMkLst>
            <pc:docMk/>
            <pc:sldMk cId="4123793147" sldId="270"/>
            <ac:spMk id="27" creationId="{342220FE-39AF-4305-AE91-C5BE6BA98296}"/>
          </ac:spMkLst>
        </pc:spChg>
        <pc:spChg chg="add mod">
          <ac:chgData name="park jaesung" userId="d11bf0c55b74dff5" providerId="LiveId" clId="{24ECF0DB-4026-4C8E-B5BC-76644B1C56BC}" dt="2020-06-08T14:11:12.368" v="2574" actId="571"/>
          <ac:spMkLst>
            <pc:docMk/>
            <pc:sldMk cId="4123793147" sldId="270"/>
            <ac:spMk id="28" creationId="{C399543D-5E48-44E7-82E4-190790DCC8EA}"/>
          </ac:spMkLst>
        </pc:spChg>
        <pc:spChg chg="del">
          <ac:chgData name="park jaesung" userId="d11bf0c55b74dff5" providerId="LiveId" clId="{24ECF0DB-4026-4C8E-B5BC-76644B1C56BC}" dt="2020-06-08T14:11:16.062" v="2575" actId="478"/>
          <ac:spMkLst>
            <pc:docMk/>
            <pc:sldMk cId="4123793147" sldId="270"/>
            <ac:spMk id="29" creationId="{4D38454F-4589-4DB0-BC61-B300DCA1EDD6}"/>
          </ac:spMkLst>
        </pc:spChg>
        <pc:spChg chg="del">
          <ac:chgData name="park jaesung" userId="d11bf0c55b74dff5" providerId="LiveId" clId="{24ECF0DB-4026-4C8E-B5BC-76644B1C56BC}" dt="2020-06-08T14:11:16.062" v="2575" actId="478"/>
          <ac:spMkLst>
            <pc:docMk/>
            <pc:sldMk cId="4123793147" sldId="270"/>
            <ac:spMk id="36" creationId="{B45858F6-D50F-47C3-8388-653B2F2486A8}"/>
          </ac:spMkLst>
        </pc:spChg>
      </pc:sldChg>
      <pc:sldChg chg="addSp delSp modSp add mod addCm modCm">
        <pc:chgData name="park jaesung" userId="d11bf0c55b74dff5" providerId="LiveId" clId="{24ECF0DB-4026-4C8E-B5BC-76644B1C56BC}" dt="2020-06-08T14:21:29.027" v="2964" actId="5900"/>
        <pc:sldMkLst>
          <pc:docMk/>
          <pc:sldMk cId="3810928889" sldId="271"/>
        </pc:sldMkLst>
        <pc:spChg chg="del">
          <ac:chgData name="park jaesung" userId="d11bf0c55b74dff5" providerId="LiveId" clId="{24ECF0DB-4026-4C8E-B5BC-76644B1C56BC}" dt="2020-06-08T14:15:24.830" v="2849" actId="478"/>
          <ac:spMkLst>
            <pc:docMk/>
            <pc:sldMk cId="3810928889" sldId="271"/>
            <ac:spMk id="17" creationId="{CBDAFC08-511A-44E3-BDE6-E8FBB0E67924}"/>
          </ac:spMkLst>
        </pc:spChg>
        <pc:spChg chg="mod">
          <ac:chgData name="park jaesung" userId="d11bf0c55b74dff5" providerId="LiveId" clId="{24ECF0DB-4026-4C8E-B5BC-76644B1C56BC}" dt="2020-06-08T14:15:48.022" v="2898" actId="1076"/>
          <ac:spMkLst>
            <pc:docMk/>
            <pc:sldMk cId="3810928889" sldId="271"/>
            <ac:spMk id="18" creationId="{95CA7EC1-DC59-4514-939C-BE8CFDEDE7C2}"/>
          </ac:spMkLst>
        </pc:spChg>
        <pc:picChg chg="add mod">
          <ac:chgData name="park jaesung" userId="d11bf0c55b74dff5" providerId="LiveId" clId="{24ECF0DB-4026-4C8E-B5BC-76644B1C56BC}" dt="2020-06-08T14:21:25.814" v="2962" actId="1076"/>
          <ac:picMkLst>
            <pc:docMk/>
            <pc:sldMk cId="3810928889" sldId="271"/>
            <ac:picMk id="36" creationId="{84F3D30E-027C-4F58-8EE5-FC291D87EC80}"/>
          </ac:picMkLst>
        </pc:picChg>
        <pc:picChg chg="add mod">
          <ac:chgData name="park jaesung" userId="d11bf0c55b74dff5" providerId="LiveId" clId="{24ECF0DB-4026-4C8E-B5BC-76644B1C56BC}" dt="2020-06-08T14:21:27.197" v="2963" actId="1076"/>
          <ac:picMkLst>
            <pc:docMk/>
            <pc:sldMk cId="3810928889" sldId="271"/>
            <ac:picMk id="37" creationId="{C3CD8C40-B356-4433-B90E-D1D76F95B895}"/>
          </ac:picMkLst>
        </pc:picChg>
      </pc:sldChg>
      <pc:sldChg chg="addSp delSp modSp add mod">
        <pc:chgData name="park jaesung" userId="d11bf0c55b74dff5" providerId="LiveId" clId="{24ECF0DB-4026-4C8E-B5BC-76644B1C56BC}" dt="2020-06-08T14:22:36.568" v="3026" actId="1076"/>
        <pc:sldMkLst>
          <pc:docMk/>
          <pc:sldMk cId="4253238126" sldId="272"/>
        </pc:sldMkLst>
        <pc:spChg chg="mod">
          <ac:chgData name="park jaesung" userId="d11bf0c55b74dff5" providerId="LiveId" clId="{24ECF0DB-4026-4C8E-B5BC-76644B1C56BC}" dt="2020-06-08T14:22:20.658" v="3024" actId="1076"/>
          <ac:spMkLst>
            <pc:docMk/>
            <pc:sldMk cId="4253238126" sldId="272"/>
            <ac:spMk id="4" creationId="{2E74E950-EDFA-4696-A9E8-EFA07670CEEA}"/>
          </ac:spMkLst>
        </pc:spChg>
        <pc:spChg chg="add mod">
          <ac:chgData name="park jaesung" userId="d11bf0c55b74dff5" providerId="LiveId" clId="{24ECF0DB-4026-4C8E-B5BC-76644B1C56BC}" dt="2020-06-08T14:22:12.411" v="3011" actId="1076"/>
          <ac:spMkLst>
            <pc:docMk/>
            <pc:sldMk cId="4253238126" sldId="272"/>
            <ac:spMk id="5" creationId="{C3B62B97-B202-470B-8A3F-4B85E6E5E9A6}"/>
          </ac:spMkLst>
        </pc:spChg>
        <pc:spChg chg="add mod">
          <ac:chgData name="park jaesung" userId="d11bf0c55b74dff5" providerId="LiveId" clId="{24ECF0DB-4026-4C8E-B5BC-76644B1C56BC}" dt="2020-06-08T14:21:52.839" v="2989"/>
          <ac:spMkLst>
            <pc:docMk/>
            <pc:sldMk cId="4253238126" sldId="272"/>
            <ac:spMk id="17" creationId="{19D15203-1DA1-40A1-BFAE-600089DD2178}"/>
          </ac:spMkLst>
        </pc:spChg>
        <pc:spChg chg="add mod">
          <ac:chgData name="park jaesung" userId="d11bf0c55b74dff5" providerId="LiveId" clId="{24ECF0DB-4026-4C8E-B5BC-76644B1C56BC}" dt="2020-06-08T14:22:08.258" v="3010" actId="14100"/>
          <ac:spMkLst>
            <pc:docMk/>
            <pc:sldMk cId="4253238126" sldId="272"/>
            <ac:spMk id="19" creationId="{6A6A727B-AF7C-48CB-AA11-448CFB77F146}"/>
          </ac:spMkLst>
        </pc:spChg>
        <pc:spChg chg="add del">
          <ac:chgData name="park jaesung" userId="d11bf0c55b74dff5" providerId="LiveId" clId="{24ECF0DB-4026-4C8E-B5BC-76644B1C56BC}" dt="2020-06-08T14:22:07.111" v="3009" actId="11529"/>
          <ac:spMkLst>
            <pc:docMk/>
            <pc:sldMk cId="4253238126" sldId="272"/>
            <ac:spMk id="21" creationId="{4C738E79-872A-4BD8-B136-A50D5905E3C0}"/>
          </ac:spMkLst>
        </pc:spChg>
        <pc:spChg chg="add mod">
          <ac:chgData name="park jaesung" userId="d11bf0c55b74dff5" providerId="LiveId" clId="{24ECF0DB-4026-4C8E-B5BC-76644B1C56BC}" dt="2020-06-08T14:22:20.512" v="3023"/>
          <ac:spMkLst>
            <pc:docMk/>
            <pc:sldMk cId="4253238126" sldId="272"/>
            <ac:spMk id="23" creationId="{EF619A3C-31BD-4673-8BDB-B2C2216EE946}"/>
          </ac:spMkLst>
        </pc:spChg>
        <pc:spChg chg="add mod">
          <ac:chgData name="park jaesung" userId="d11bf0c55b74dff5" providerId="LiveId" clId="{24ECF0DB-4026-4C8E-B5BC-76644B1C56BC}" dt="2020-06-08T14:22:36.568" v="3026" actId="1076"/>
          <ac:spMkLst>
            <pc:docMk/>
            <pc:sldMk cId="4253238126" sldId="272"/>
            <ac:spMk id="37" creationId="{71BB93D5-80C0-4DCF-B96A-CD4C92210FFE}"/>
          </ac:spMkLst>
        </pc:spChg>
        <pc:picChg chg="add mod">
          <ac:chgData name="park jaesung" userId="d11bf0c55b74dff5" providerId="LiveId" clId="{24ECF0DB-4026-4C8E-B5BC-76644B1C56BC}" dt="2020-06-08T14:22:36.568" v="3026" actId="1076"/>
          <ac:picMkLst>
            <pc:docMk/>
            <pc:sldMk cId="4253238126" sldId="272"/>
            <ac:picMk id="38" creationId="{F2E78C28-023D-4A9B-925E-88345FB83DD9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5T21:51:24.953" idx="1">
    <p:pos x="5753" y="1164"/>
    <p:text>검색 버튼에 가까이 가면 버튼이 커지는 효과</p:text>
    <p:extLst>
      <p:ext uri="{C676402C-5697-4E1C-873F-D02D1690AC5C}">
        <p15:threadingInfo xmlns:p15="http://schemas.microsoft.com/office/powerpoint/2012/main" timeZoneBias="-540"/>
      </p:ext>
    </p:extLst>
  </p:cm>
  <p:cm authorId="1" dt="2020-06-05T21:51:46.542" idx="2">
    <p:pos x="4526" y="1094"/>
    <p:text>검색 창에 커서를 대면 검색 리스트 제공(이전에 검색했던 것)</p:text>
    <p:extLst>
      <p:ext uri="{C676402C-5697-4E1C-873F-D02D1690AC5C}">
        <p15:threadingInfo xmlns:p15="http://schemas.microsoft.com/office/powerpoint/2012/main" timeZoneBias="-540"/>
      </p:ext>
    </p:extLst>
  </p:cm>
  <p:cm authorId="1" dt="2020-06-05T22:06:27.830" idx="6">
    <p:pos x="4526" y="1230"/>
    <p:text>Ajax를 활용하여 최근 검색한 5개 를 리스트화 하여 출력</p:text>
    <p:extLst>
      <p:ext uri="{C676402C-5697-4E1C-873F-D02D1690AC5C}">
        <p15:threadingInfo xmlns:p15="http://schemas.microsoft.com/office/powerpoint/2012/main" timeZoneBias="-540">
          <p15:parentCm authorId="1" idx="2"/>
        </p15:threadingInfo>
      </p:ext>
    </p:extLst>
  </p:cm>
  <p:cm authorId="1" dt="2020-06-05T22:06:42.335" idx="7">
    <p:pos x="4526" y="1366"/>
    <p:text>삭제가 가능하도록 한다.</p:text>
    <p:extLst>
      <p:ext uri="{C676402C-5697-4E1C-873F-D02D1690AC5C}">
        <p15:threadingInfo xmlns:p15="http://schemas.microsoft.com/office/powerpoint/2012/main" timeZoneBias="-540">
          <p15:parentCm authorId="1" idx="2"/>
        </p15:threadingInfo>
      </p:ext>
    </p:extLst>
  </p:cm>
  <p:cm authorId="1" dt="2020-06-05T22:02:07.079" idx="3">
    <p:pos x="6327" y="627"/>
    <p:text>가까이 가면 로그인이라고 글자가 뜨도록 한다.</p:text>
    <p:extLst>
      <p:ext uri="{C676402C-5697-4E1C-873F-D02D1690AC5C}">
        <p15:threadingInfo xmlns:p15="http://schemas.microsoft.com/office/powerpoint/2012/main" timeZoneBias="-540"/>
      </p:ext>
    </p:extLst>
  </p:cm>
  <p:cm authorId="1" dt="2020-06-05T22:02:28.560" idx="4">
    <p:pos x="6653" y="629"/>
    <p:text>가까이 가면 회원가입이 뜨도록 한다.</p:text>
    <p:extLst>
      <p:ext uri="{C676402C-5697-4E1C-873F-D02D1690AC5C}">
        <p15:threadingInfo xmlns:p15="http://schemas.microsoft.com/office/powerpoint/2012/main" timeZoneBias="-540"/>
      </p:ext>
    </p:extLst>
  </p:cm>
  <p:cm authorId="1" dt="2020-06-08T21:08:40.205" idx="8">
    <p:pos x="1109" y="151"/>
    <p:text>날씨에 따른 그림 변환</p:text>
    <p:extLst>
      <p:ext uri="{C676402C-5697-4E1C-873F-D02D1690AC5C}">
        <p15:threadingInfo xmlns:p15="http://schemas.microsoft.com/office/powerpoint/2012/main" timeZoneBias="-540"/>
      </p:ext>
    </p:extLst>
  </p:cm>
  <p:cm authorId="1" dt="2020-06-08T21:19:18.438" idx="15">
    <p:pos x="6189" y="1176"/>
    <p:text>음성 검색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8T21:13:09.343" idx="9">
    <p:pos x="6662" y="525"/>
    <p:text>가까이 가면 로그아웃</p:text>
    <p:extLst>
      <p:ext uri="{C676402C-5697-4E1C-873F-D02D1690AC5C}">
        <p15:threadingInfo xmlns:p15="http://schemas.microsoft.com/office/powerpoint/2012/main" timeZoneBias="-540"/>
      </p:ext>
    </p:extLst>
  </p:cm>
  <p:cm authorId="1" dt="2020-06-08T21:15:05.955" idx="10">
    <p:pos x="6247" y="538"/>
    <p:text>가까이 가면 개인정보</p:text>
    <p:extLst>
      <p:ext uri="{C676402C-5697-4E1C-873F-D02D1690AC5C}">
        <p15:threadingInfo xmlns:p15="http://schemas.microsoft.com/office/powerpoint/2012/main" timeZoneBias="-540"/>
      </p:ext>
    </p:extLst>
  </p:cm>
  <p:cm authorId="1" dt="2020-06-08T21:16:41.194" idx="11">
    <p:pos x="6751" y="1036"/>
    <p:text>누르면 친구 목록 생성</p:text>
    <p:extLst>
      <p:ext uri="{C676402C-5697-4E1C-873F-D02D1690AC5C}">
        <p15:threadingInfo xmlns:p15="http://schemas.microsoft.com/office/powerpoint/2012/main" timeZoneBias="-540"/>
      </p:ext>
    </p:extLst>
  </p:cm>
  <p:cm authorId="1" dt="2020-06-08T21:17:03.099" idx="12">
    <p:pos x="6751" y="1172"/>
    <p:text>친구 목록 생성 후 해당 친구를 누르면 채팅창 활성화</p:text>
    <p:extLst>
      <p:ext uri="{C676402C-5697-4E1C-873F-D02D1690AC5C}">
        <p15:threadingInfo xmlns:p15="http://schemas.microsoft.com/office/powerpoint/2012/main" timeZoneBias="-540">
          <p15:parentCm authorId="1" idx="11"/>
        </p15:threadingInfo>
      </p:ext>
    </p:extLst>
  </p:cm>
  <p:cm authorId="1" dt="2020-06-08T21:17:44.958" idx="13">
    <p:pos x="6751" y="1308"/>
    <p:text>채팅이 오가면 알람!!</p:text>
    <p:extLst>
      <p:ext uri="{C676402C-5697-4E1C-873F-D02D1690AC5C}">
        <p15:threadingInfo xmlns:p15="http://schemas.microsoft.com/office/powerpoint/2012/main" timeZoneBias="-540">
          <p15:parentCm authorId="1" idx="11"/>
        </p15:threadingInfo>
      </p:ext>
    </p:extLst>
  </p:cm>
  <p:cm authorId="1" dt="2020-06-08T21:17:55.871" idx="14">
    <p:pos x="6751" y="1444"/>
    <p:text>알람 on &amp; off</p:text>
    <p:extLst>
      <p:ext uri="{C676402C-5697-4E1C-873F-D02D1690AC5C}">
        <p15:threadingInfo xmlns:p15="http://schemas.microsoft.com/office/powerpoint/2012/main" timeZoneBias="-540">
          <p15:parentCm authorId="1" idx="1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8T22:46:43.893" idx="16">
    <p:pos x="5818" y="1874"/>
    <p:text>누르면 비밀번호 확인 / 로그인과 유사하게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8T23:17:23.476" idx="17">
    <p:pos x="6372" y="2151"/>
    <p:text>친구 삭제</p:text>
    <p:extLst>
      <p:ext uri="{C676402C-5697-4E1C-873F-D02D1690AC5C}">
        <p15:threadingInfo xmlns:p15="http://schemas.microsoft.com/office/powerpoint/2012/main" timeZoneBias="-540"/>
      </p:ext>
    </p:extLst>
  </p:cm>
  <p:cm authorId="1" dt="2020-06-08T23:18:24.056" idx="19">
    <p:pos x="6304" y="1626"/>
    <p:text>안 읽은 내용 개수</p:text>
    <p:extLst>
      <p:ext uri="{C676402C-5697-4E1C-873F-D02D1690AC5C}">
        <p15:threadingInfo xmlns:p15="http://schemas.microsoft.com/office/powerpoint/2012/main" timeZoneBias="-540"/>
      </p:ext>
    </p:extLst>
  </p:cm>
  <p:cm authorId="1" dt="2020-06-08T23:18:58.745" idx="20">
    <p:pos x="1843" y="3360"/>
    <p:text>누르면 해당 채팅 오픈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8T23:17:39.370" idx="18">
    <p:pos x="6468" y="2023"/>
    <p:text>대화목록 삭제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661FC-443C-42D6-97F7-654976B6D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058DBD-4D57-414E-9B59-B777E03E2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3A313-F7C4-4E89-B82F-425645B9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2E2C-A415-4EFC-912E-7E70BC3C872F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86BC7-E008-434B-91BF-983784A5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A954D-A3D5-426B-9B70-81038ABF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8908-61C1-45E9-9745-27A3623C9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86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1A9E7-836A-449A-8CEC-9733EA43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7F9178-B745-4304-9DCC-536D2EB6C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4E16F-C3D2-4A6F-8381-D099613A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2E2C-A415-4EFC-912E-7E70BC3C872F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B5C85-E173-426F-8E14-E5FC87FA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E646C-E8F7-47C1-98A6-021F6622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8908-61C1-45E9-9745-27A3623C9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2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EECCCB-E54F-4024-99F7-23552B7B7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8B9813-26A4-44B3-8B23-12A08A980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00D8B-74D9-4BA5-BCF4-D092CE92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2E2C-A415-4EFC-912E-7E70BC3C872F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CEA98-F1DC-4999-B73B-A2D6690F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BB1D7-D25D-4405-880D-0A40FF89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8908-61C1-45E9-9745-27A3623C9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5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0EE4F-1987-4BA4-B11C-C5BE9864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59D7D-57B5-4D53-8740-DA1CC1E8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A9DB2-CA52-45CC-A913-F0109ED5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2E2C-A415-4EFC-912E-7E70BC3C872F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20A72-6E80-4262-9405-212C8B1A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525C6-6B3F-4A9F-A10A-1BF5A08C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8908-61C1-45E9-9745-27A3623C9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72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AF2D3-7772-4178-978F-855480D3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3EC5C-555B-43EF-BB10-2C3CA5C3B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D97DD-2837-4E1B-9297-6AB44870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2E2C-A415-4EFC-912E-7E70BC3C872F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9276D-7364-4191-85D7-EC136703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EF0AE-BB74-4182-AB81-006BB98E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8908-61C1-45E9-9745-27A3623C9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6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436D1-F314-4F89-90B9-829276E9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45520-9A36-4905-9BF6-DE99BF4DB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9EFBED-D531-4B97-8FF3-99A170C1D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9D4EE9-71A9-4CA9-9B7C-9885D766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2E2C-A415-4EFC-912E-7E70BC3C872F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FA648C-C950-49FE-9FE6-1EC462AA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32D97-088E-4F89-82CD-9846460C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8908-61C1-45E9-9745-27A3623C9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51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198B0-763B-422F-902A-9787385E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A33415-87B3-42CB-A1B6-8365866A2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17FFF0-6CD3-4B5B-A8ED-FCF03E4F4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F3640D-088F-4B74-B7BB-21F453858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595C72-9562-4897-9EC6-248D607FC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DCD278-8CD0-47BC-9F2E-6423A561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2E2C-A415-4EFC-912E-7E70BC3C872F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FC3995-0713-4D94-AB48-7E8A3894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48575A-F7D8-42D6-80F2-6BED675A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8908-61C1-45E9-9745-27A3623C9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05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ABCC1-1D3D-480A-AA1D-BA6583C7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542E01-9020-42A8-9E5A-A0F08720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2E2C-A415-4EFC-912E-7E70BC3C872F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F2C568-8933-4430-A946-3DB04B8F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1DB426-6C93-4E8D-A7F7-47250E90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8908-61C1-45E9-9745-27A3623C9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0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72C191-FE59-4615-A97B-4E97864A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2E2C-A415-4EFC-912E-7E70BC3C872F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F15A76-E718-44D1-86D7-22B50E28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F7169E-7204-4470-90B9-54263C73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8908-61C1-45E9-9745-27A3623C9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1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AD313-2302-46E0-B183-95F463C0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0BBC0-5C7D-47C3-831D-466E15353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92A6E-A1CC-4B58-8D4A-070F6AB6C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6C6CA-7F8D-48B9-95C2-7545B45E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2E2C-A415-4EFC-912E-7E70BC3C872F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ABC25-BF41-4562-8FA2-8F58762C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F0B872-69DA-4328-B3A0-CE99A61F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8908-61C1-45E9-9745-27A3623C9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B9FC0-E7BF-48A8-A0B8-2347FD57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C0595E-374F-478D-B348-78FF94E0D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27F70B-8FB4-4BED-AEB6-831014D6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40A019-7350-439C-BE6B-543CF34E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2E2C-A415-4EFC-912E-7E70BC3C872F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1019E4-FA29-4B43-86AD-2B0B9FE0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BC9AB-C042-4ACB-B7E5-AA9ACD2D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8908-61C1-45E9-9745-27A3623C9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3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252E2A-6D38-490F-9F0A-006F3374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16FF71-4FE8-419E-BD21-641B47BD9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B6DB1-AB2D-4D73-BE71-BB2289179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42E2C-A415-4EFC-912E-7E70BC3C872F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1D63A-37B1-46B0-A32C-C2995B2CC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1A987-C0C7-4FF1-81BD-805E7CBB4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B8908-61C1-45E9-9745-27A3623C9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4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comments" Target="../comments/comment4.xml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comments" Target="../comments/comment5.xml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94C91-94D4-46EF-B5FF-A81B4AC01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設計書</a:t>
            </a:r>
            <a:b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</a:b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掲示板の作り＿復習</a:t>
            </a:r>
            <a:endParaRPr lang="ko-KR" altLang="en-US" dirty="0">
              <a:latin typeface="MS Gothic" panose="020B0609070205080204" pitchFamily="49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9C13D-0129-4190-AEB5-27E585DE6AAC}"/>
              </a:ext>
            </a:extLst>
          </p:cNvPr>
          <p:cNvSpPr txBox="1"/>
          <p:nvPr/>
        </p:nvSpPr>
        <p:spPr>
          <a:xfrm>
            <a:off x="5467350" y="4467225"/>
            <a:ext cx="520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アニメ推薦</a:t>
            </a:r>
            <a:endParaRPr lang="en-US" altLang="ja-JP" dirty="0"/>
          </a:p>
          <a:p>
            <a:r>
              <a:rPr lang="ja-JP" altLang="en-US" dirty="0"/>
              <a:t>オタク</a:t>
            </a:r>
            <a:r>
              <a:rPr lang="en-US" altLang="ja-JP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55503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041079-ED75-49C8-8F5E-8B13FC2A1EDF}"/>
              </a:ext>
            </a:extLst>
          </p:cNvPr>
          <p:cNvSpPr/>
          <p:nvPr/>
        </p:nvSpPr>
        <p:spPr>
          <a:xfrm>
            <a:off x="1483659" y="1607969"/>
            <a:ext cx="9224682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F015CE-2953-4475-A834-7E21A33F006B}"/>
              </a:ext>
            </a:extLst>
          </p:cNvPr>
          <p:cNvSpPr/>
          <p:nvPr/>
        </p:nvSpPr>
        <p:spPr>
          <a:xfrm>
            <a:off x="18927" y="232317"/>
            <a:ext cx="806824" cy="59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리스트 중 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하나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눌렀을 때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pic>
        <p:nvPicPr>
          <p:cNvPr id="8" name="그림 7" descr="옅은이(가) 표시된 사진&#10;&#10;자동 생성된 설명">
            <a:extLst>
              <a:ext uri="{FF2B5EF4-FFF2-40B4-BE49-F238E27FC236}">
                <a16:creationId xmlns:a16="http://schemas.microsoft.com/office/drawing/2014/main" id="{17B191F5-D1C8-4D9E-A608-CFC634A4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07" y="232317"/>
            <a:ext cx="2089986" cy="15674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535ECC6-4B70-490B-99D8-8AB43C0003BA}"/>
              </a:ext>
            </a:extLst>
          </p:cNvPr>
          <p:cNvSpPr/>
          <p:nvPr/>
        </p:nvSpPr>
        <p:spPr>
          <a:xfrm>
            <a:off x="1880073" y="434878"/>
            <a:ext cx="676835" cy="4661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/>
                </a:solidFill>
              </a:rPr>
              <a:t>날씨 온도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accent5"/>
                </a:solidFill>
              </a:rPr>
              <a:t>위치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pPr algn="ctr"/>
            <a:endParaRPr lang="en-US" altLang="ko-KR" sz="1100" dirty="0">
              <a:solidFill>
                <a:schemeClr val="accent5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7BEA31-E1EA-406A-A2B0-C304A511C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07" y="439388"/>
            <a:ext cx="457143" cy="457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AB94E2-7B47-4FF8-8917-4B98FD7EA130}"/>
              </a:ext>
            </a:extLst>
          </p:cNvPr>
          <p:cNvSpPr txBox="1"/>
          <p:nvPr/>
        </p:nvSpPr>
        <p:spPr>
          <a:xfrm>
            <a:off x="7846689" y="1231019"/>
            <a:ext cx="1640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로그인 유저 수</a:t>
            </a:r>
            <a:r>
              <a:rPr lang="en-US" altLang="ko-KR" sz="900" dirty="0"/>
              <a:t>:  00</a:t>
            </a:r>
            <a:r>
              <a:rPr lang="ko-KR" altLang="en-US" sz="900" dirty="0"/>
              <a:t>명</a:t>
            </a:r>
          </a:p>
        </p:txBody>
      </p:sp>
      <p:pic>
        <p:nvPicPr>
          <p:cNvPr id="3" name="그림 2" descr="검은색, 어두운, 밤, 남자이(가) 표시된 사진&#10;&#10;자동 생성된 설명">
            <a:extLst>
              <a:ext uri="{FF2B5EF4-FFF2-40B4-BE49-F238E27FC236}">
                <a16:creationId xmlns:a16="http://schemas.microsoft.com/office/drawing/2014/main" id="{16D3EDC8-8294-4B53-B6FF-192ECC105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1" y="1135980"/>
            <a:ext cx="398930" cy="3989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6902E9-2C88-47A3-A8E6-D38F0DD48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724" y="1167371"/>
            <a:ext cx="336148" cy="3361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9D7BB7-C89B-4485-B19A-194FF1CCAD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1" y="1917955"/>
            <a:ext cx="376519" cy="37651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F82B3A-CC91-471B-9059-42B417BC9442}"/>
              </a:ext>
            </a:extLst>
          </p:cNvPr>
          <p:cNvSpPr/>
          <p:nvPr/>
        </p:nvSpPr>
        <p:spPr>
          <a:xfrm>
            <a:off x="3621742" y="1945924"/>
            <a:ext cx="5253317" cy="3765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검색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2097BF0-4970-4638-B88F-57E3A868A4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864" y="2040082"/>
            <a:ext cx="282360" cy="28236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2E6FE3-F288-401F-AA7E-A26880C82D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29" y="1965376"/>
            <a:ext cx="431772" cy="43177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30F6560-5198-4F15-85C3-B84D5868FE1D}"/>
              </a:ext>
            </a:extLst>
          </p:cNvPr>
          <p:cNvSpPr txBox="1"/>
          <p:nvPr/>
        </p:nvSpPr>
        <p:spPr>
          <a:xfrm>
            <a:off x="1483657" y="2428878"/>
            <a:ext cx="5274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리스트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098473-B449-4FFB-A27D-954CFAAC0871}"/>
              </a:ext>
            </a:extLst>
          </p:cNvPr>
          <p:cNvSpPr txBox="1"/>
          <p:nvPr/>
        </p:nvSpPr>
        <p:spPr>
          <a:xfrm>
            <a:off x="6997549" y="2419294"/>
            <a:ext cx="1448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추천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15A955-54A7-4049-AC5E-1422F868004C}"/>
              </a:ext>
            </a:extLst>
          </p:cNvPr>
          <p:cNvSpPr/>
          <p:nvPr/>
        </p:nvSpPr>
        <p:spPr>
          <a:xfrm>
            <a:off x="1483657" y="2936240"/>
            <a:ext cx="9224682" cy="340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미니게임</a:t>
            </a:r>
          </a:p>
        </p:txBody>
      </p:sp>
    </p:spTree>
    <p:extLst>
      <p:ext uri="{BB962C8B-B14F-4D97-AF65-F5344CB8AC3E}">
        <p14:creationId xmlns:p14="http://schemas.microsoft.com/office/powerpoint/2010/main" val="412379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74E950-EDFA-4696-A9E8-EFA07670CEEA}"/>
              </a:ext>
            </a:extLst>
          </p:cNvPr>
          <p:cNvSpPr/>
          <p:nvPr/>
        </p:nvSpPr>
        <p:spPr>
          <a:xfrm>
            <a:off x="1017906" y="108809"/>
            <a:ext cx="10067364" cy="6629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041079-ED75-49C8-8F5E-8B13FC2A1EDF}"/>
              </a:ext>
            </a:extLst>
          </p:cNvPr>
          <p:cNvSpPr/>
          <p:nvPr/>
        </p:nvSpPr>
        <p:spPr>
          <a:xfrm>
            <a:off x="1483659" y="1607969"/>
            <a:ext cx="9224682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F015CE-2953-4475-A834-7E21A33F006B}"/>
              </a:ext>
            </a:extLst>
          </p:cNvPr>
          <p:cNvSpPr/>
          <p:nvPr/>
        </p:nvSpPr>
        <p:spPr>
          <a:xfrm>
            <a:off x="88650" y="139043"/>
            <a:ext cx="806824" cy="59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친구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리스트 눌렀을 때</a:t>
            </a:r>
          </a:p>
        </p:txBody>
      </p:sp>
      <p:pic>
        <p:nvPicPr>
          <p:cNvPr id="8" name="그림 7" descr="옅은이(가) 표시된 사진&#10;&#10;자동 생성된 설명">
            <a:extLst>
              <a:ext uri="{FF2B5EF4-FFF2-40B4-BE49-F238E27FC236}">
                <a16:creationId xmlns:a16="http://schemas.microsoft.com/office/drawing/2014/main" id="{17B191F5-D1C8-4D9E-A608-CFC634A4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07" y="232317"/>
            <a:ext cx="2089986" cy="15674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535ECC6-4B70-490B-99D8-8AB43C0003BA}"/>
              </a:ext>
            </a:extLst>
          </p:cNvPr>
          <p:cNvSpPr/>
          <p:nvPr/>
        </p:nvSpPr>
        <p:spPr>
          <a:xfrm>
            <a:off x="1880073" y="434878"/>
            <a:ext cx="676835" cy="4661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/>
                </a:solidFill>
              </a:rPr>
              <a:t>날씨 온도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accent5"/>
                </a:solidFill>
              </a:rPr>
              <a:t>위치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pPr algn="ctr"/>
            <a:endParaRPr lang="en-US" altLang="ko-KR" sz="1100" dirty="0">
              <a:solidFill>
                <a:schemeClr val="accent5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7BEA31-E1EA-406A-A2B0-C304A511C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07" y="439388"/>
            <a:ext cx="457143" cy="457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AB94E2-7B47-4FF8-8917-4B98FD7EA130}"/>
              </a:ext>
            </a:extLst>
          </p:cNvPr>
          <p:cNvSpPr txBox="1"/>
          <p:nvPr/>
        </p:nvSpPr>
        <p:spPr>
          <a:xfrm>
            <a:off x="7846689" y="1231019"/>
            <a:ext cx="1640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로그인 유저 수</a:t>
            </a:r>
            <a:r>
              <a:rPr lang="en-US" altLang="ko-KR" sz="900" dirty="0"/>
              <a:t>:  00</a:t>
            </a:r>
            <a:r>
              <a:rPr lang="ko-KR" altLang="en-US" sz="900" dirty="0"/>
              <a:t>명</a:t>
            </a:r>
          </a:p>
        </p:txBody>
      </p:sp>
      <p:pic>
        <p:nvPicPr>
          <p:cNvPr id="3" name="그림 2" descr="검은색, 어두운, 밤, 남자이(가) 표시된 사진&#10;&#10;자동 생성된 설명">
            <a:extLst>
              <a:ext uri="{FF2B5EF4-FFF2-40B4-BE49-F238E27FC236}">
                <a16:creationId xmlns:a16="http://schemas.microsoft.com/office/drawing/2014/main" id="{16D3EDC8-8294-4B53-B6FF-192ECC105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1" y="1135980"/>
            <a:ext cx="398930" cy="3989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6902E9-2C88-47A3-A8E6-D38F0DD48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724" y="1167371"/>
            <a:ext cx="336148" cy="33614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CE65C4-E6B2-4898-842C-96587022B0E5}"/>
              </a:ext>
            </a:extLst>
          </p:cNvPr>
          <p:cNvSpPr/>
          <p:nvPr/>
        </p:nvSpPr>
        <p:spPr>
          <a:xfrm>
            <a:off x="6975324" y="5374834"/>
            <a:ext cx="1448578" cy="1188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추천만화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03F7F9-2C1E-4420-8077-BAC05BF585F9}"/>
              </a:ext>
            </a:extLst>
          </p:cNvPr>
          <p:cNvSpPr/>
          <p:nvPr/>
        </p:nvSpPr>
        <p:spPr>
          <a:xfrm>
            <a:off x="6975324" y="4061311"/>
            <a:ext cx="1448578" cy="1188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추천애니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F82B3A-CC91-471B-9059-42B417BC9442}"/>
              </a:ext>
            </a:extLst>
          </p:cNvPr>
          <p:cNvSpPr/>
          <p:nvPr/>
        </p:nvSpPr>
        <p:spPr>
          <a:xfrm>
            <a:off x="3621742" y="1945924"/>
            <a:ext cx="5253317" cy="3765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검색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2097BF0-4970-4638-B88F-57E3A868A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864" y="2040082"/>
            <a:ext cx="282360" cy="28236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2E6FE3-F288-401F-AA7E-A26880C82D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29" y="1965376"/>
            <a:ext cx="431772" cy="43177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D677A1-84D2-41B8-B3EC-2154E7FF940A}"/>
              </a:ext>
            </a:extLst>
          </p:cNvPr>
          <p:cNvSpPr/>
          <p:nvPr/>
        </p:nvSpPr>
        <p:spPr>
          <a:xfrm>
            <a:off x="1483658" y="5374834"/>
            <a:ext cx="5274297" cy="114066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만화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999F52-6B87-47FD-8797-AAB570857008}"/>
              </a:ext>
            </a:extLst>
          </p:cNvPr>
          <p:cNvSpPr/>
          <p:nvPr/>
        </p:nvSpPr>
        <p:spPr>
          <a:xfrm>
            <a:off x="6997549" y="2747788"/>
            <a:ext cx="1448578" cy="1188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추천영화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3EE9B1-BA47-4A79-8D07-411294D5D1E2}"/>
              </a:ext>
            </a:extLst>
          </p:cNvPr>
          <p:cNvSpPr/>
          <p:nvPr/>
        </p:nvSpPr>
        <p:spPr>
          <a:xfrm>
            <a:off x="8685723" y="2428878"/>
            <a:ext cx="2041382" cy="4086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미니게임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링크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8EDE39-3D2D-4DC2-B6AD-0F0B72DE3C3A}"/>
              </a:ext>
            </a:extLst>
          </p:cNvPr>
          <p:cNvSpPr/>
          <p:nvPr/>
        </p:nvSpPr>
        <p:spPr>
          <a:xfrm>
            <a:off x="1483657" y="2731642"/>
            <a:ext cx="5274297" cy="118872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75830C-2DCF-4C9C-B062-CE1443183FA1}"/>
              </a:ext>
            </a:extLst>
          </p:cNvPr>
          <p:cNvSpPr/>
          <p:nvPr/>
        </p:nvSpPr>
        <p:spPr>
          <a:xfrm>
            <a:off x="1483657" y="4069099"/>
            <a:ext cx="5274297" cy="118872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애니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0F6560-5198-4F15-85C3-B84D5868FE1D}"/>
              </a:ext>
            </a:extLst>
          </p:cNvPr>
          <p:cNvSpPr txBox="1"/>
          <p:nvPr/>
        </p:nvSpPr>
        <p:spPr>
          <a:xfrm>
            <a:off x="1483657" y="2428878"/>
            <a:ext cx="5274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리스트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098473-B449-4FFB-A27D-954CFAAC0871}"/>
              </a:ext>
            </a:extLst>
          </p:cNvPr>
          <p:cNvSpPr txBox="1"/>
          <p:nvPr/>
        </p:nvSpPr>
        <p:spPr>
          <a:xfrm>
            <a:off x="6997549" y="2419294"/>
            <a:ext cx="1448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추천 리스트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AE7CEF-D985-404D-B86F-CE17356E495D}"/>
              </a:ext>
            </a:extLst>
          </p:cNvPr>
          <p:cNvSpPr/>
          <p:nvPr/>
        </p:nvSpPr>
        <p:spPr>
          <a:xfrm>
            <a:off x="6997550" y="1847863"/>
            <a:ext cx="3734800" cy="47156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09D7BB7-C89B-4485-B19A-194FF1CCAD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1" y="1917955"/>
            <a:ext cx="376519" cy="3765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552BAE-0B03-4D84-94E1-8D1E1AD5800D}"/>
              </a:ext>
            </a:extLst>
          </p:cNvPr>
          <p:cNvSpPr/>
          <p:nvPr/>
        </p:nvSpPr>
        <p:spPr>
          <a:xfrm>
            <a:off x="7254240" y="2322442"/>
            <a:ext cx="1448578" cy="75781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목록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3D4E3A-6D8C-4A44-B41D-943E86B73F3B}"/>
              </a:ext>
            </a:extLst>
          </p:cNvPr>
          <p:cNvSpPr/>
          <p:nvPr/>
        </p:nvSpPr>
        <p:spPr>
          <a:xfrm>
            <a:off x="8897285" y="2341528"/>
            <a:ext cx="1412126" cy="7196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목록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0A748A-6B2D-44FB-9C78-D3C2E436438A}"/>
              </a:ext>
            </a:extLst>
          </p:cNvPr>
          <p:cNvSpPr/>
          <p:nvPr/>
        </p:nvSpPr>
        <p:spPr>
          <a:xfrm>
            <a:off x="7254240" y="3211793"/>
            <a:ext cx="2984051" cy="310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BDAFC08-511A-44E3-BDE6-E8FBB0E67924}"/>
              </a:ext>
            </a:extLst>
          </p:cNvPr>
          <p:cNvSpPr/>
          <p:nvPr/>
        </p:nvSpPr>
        <p:spPr>
          <a:xfrm>
            <a:off x="7354307" y="3571388"/>
            <a:ext cx="820791" cy="794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CA7EC1-DC59-4514-939C-BE8CFDEDE7C2}"/>
              </a:ext>
            </a:extLst>
          </p:cNvPr>
          <p:cNvSpPr/>
          <p:nvPr/>
        </p:nvSpPr>
        <p:spPr>
          <a:xfrm>
            <a:off x="8253025" y="3617901"/>
            <a:ext cx="1459874" cy="700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442E691-21B3-4BC8-9AFC-E73FAC96AC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216" y="3607616"/>
            <a:ext cx="312746" cy="312746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810F1CB-BDBD-4895-BE51-C9AB049E4E90}"/>
              </a:ext>
            </a:extLst>
          </p:cNvPr>
          <p:cNvSpPr/>
          <p:nvPr/>
        </p:nvSpPr>
        <p:spPr>
          <a:xfrm>
            <a:off x="1188720" y="5547360"/>
            <a:ext cx="2092960" cy="11406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메시지 알람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6CAFFB-C248-4EB6-B0FA-A862FD9E4F87}"/>
              </a:ext>
            </a:extLst>
          </p:cNvPr>
          <p:cNvSpPr txBox="1"/>
          <p:nvPr/>
        </p:nvSpPr>
        <p:spPr>
          <a:xfrm>
            <a:off x="2648240" y="5599862"/>
            <a:ext cx="20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61E07B5C-9ED5-44DC-98E7-FF6137BFD1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19" y="5599862"/>
            <a:ext cx="284708" cy="28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1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74E950-EDFA-4696-A9E8-EFA07670CEEA}"/>
              </a:ext>
            </a:extLst>
          </p:cNvPr>
          <p:cNvSpPr/>
          <p:nvPr/>
        </p:nvSpPr>
        <p:spPr>
          <a:xfrm>
            <a:off x="1062318" y="114167"/>
            <a:ext cx="10067364" cy="6629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041079-ED75-49C8-8F5E-8B13FC2A1EDF}"/>
              </a:ext>
            </a:extLst>
          </p:cNvPr>
          <p:cNvSpPr/>
          <p:nvPr/>
        </p:nvSpPr>
        <p:spPr>
          <a:xfrm>
            <a:off x="1483659" y="1607969"/>
            <a:ext cx="9224682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F015CE-2953-4475-A834-7E21A33F006B}"/>
              </a:ext>
            </a:extLst>
          </p:cNvPr>
          <p:cNvSpPr/>
          <p:nvPr/>
        </p:nvSpPr>
        <p:spPr>
          <a:xfrm>
            <a:off x="88650" y="139043"/>
            <a:ext cx="806824" cy="59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친구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리스트 눌렀을 때</a:t>
            </a:r>
          </a:p>
        </p:txBody>
      </p:sp>
      <p:pic>
        <p:nvPicPr>
          <p:cNvPr id="8" name="그림 7" descr="옅은이(가) 표시된 사진&#10;&#10;자동 생성된 설명">
            <a:extLst>
              <a:ext uri="{FF2B5EF4-FFF2-40B4-BE49-F238E27FC236}">
                <a16:creationId xmlns:a16="http://schemas.microsoft.com/office/drawing/2014/main" id="{17B191F5-D1C8-4D9E-A608-CFC634A4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07" y="232317"/>
            <a:ext cx="2089986" cy="15674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535ECC6-4B70-490B-99D8-8AB43C0003BA}"/>
              </a:ext>
            </a:extLst>
          </p:cNvPr>
          <p:cNvSpPr/>
          <p:nvPr/>
        </p:nvSpPr>
        <p:spPr>
          <a:xfrm>
            <a:off x="1880073" y="434878"/>
            <a:ext cx="676835" cy="4661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/>
                </a:solidFill>
              </a:rPr>
              <a:t>날씨 온도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accent5"/>
                </a:solidFill>
              </a:rPr>
              <a:t>위치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pPr algn="ctr"/>
            <a:endParaRPr lang="en-US" altLang="ko-KR" sz="1100" dirty="0">
              <a:solidFill>
                <a:schemeClr val="accent5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7BEA31-E1EA-406A-A2B0-C304A511C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07" y="439388"/>
            <a:ext cx="457143" cy="457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AB94E2-7B47-4FF8-8917-4B98FD7EA130}"/>
              </a:ext>
            </a:extLst>
          </p:cNvPr>
          <p:cNvSpPr txBox="1"/>
          <p:nvPr/>
        </p:nvSpPr>
        <p:spPr>
          <a:xfrm>
            <a:off x="7846689" y="1231019"/>
            <a:ext cx="1640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로그인 유저 수</a:t>
            </a:r>
            <a:r>
              <a:rPr lang="en-US" altLang="ko-KR" sz="900" dirty="0"/>
              <a:t>:  00</a:t>
            </a:r>
            <a:r>
              <a:rPr lang="ko-KR" altLang="en-US" sz="900" dirty="0"/>
              <a:t>명</a:t>
            </a:r>
          </a:p>
        </p:txBody>
      </p:sp>
      <p:pic>
        <p:nvPicPr>
          <p:cNvPr id="3" name="그림 2" descr="검은색, 어두운, 밤, 남자이(가) 표시된 사진&#10;&#10;자동 생성된 설명">
            <a:extLst>
              <a:ext uri="{FF2B5EF4-FFF2-40B4-BE49-F238E27FC236}">
                <a16:creationId xmlns:a16="http://schemas.microsoft.com/office/drawing/2014/main" id="{16D3EDC8-8294-4B53-B6FF-192ECC105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1" y="1135980"/>
            <a:ext cx="398930" cy="3989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6902E9-2C88-47A3-A8E6-D38F0DD48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724" y="1167371"/>
            <a:ext cx="336148" cy="33614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CE65C4-E6B2-4898-842C-96587022B0E5}"/>
              </a:ext>
            </a:extLst>
          </p:cNvPr>
          <p:cNvSpPr/>
          <p:nvPr/>
        </p:nvSpPr>
        <p:spPr>
          <a:xfrm>
            <a:off x="6975324" y="5374834"/>
            <a:ext cx="1448578" cy="1188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추천만화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03F7F9-2C1E-4420-8077-BAC05BF585F9}"/>
              </a:ext>
            </a:extLst>
          </p:cNvPr>
          <p:cNvSpPr/>
          <p:nvPr/>
        </p:nvSpPr>
        <p:spPr>
          <a:xfrm>
            <a:off x="6975324" y="4061311"/>
            <a:ext cx="1448578" cy="1188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추천애니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F82B3A-CC91-471B-9059-42B417BC9442}"/>
              </a:ext>
            </a:extLst>
          </p:cNvPr>
          <p:cNvSpPr/>
          <p:nvPr/>
        </p:nvSpPr>
        <p:spPr>
          <a:xfrm>
            <a:off x="3621742" y="1945924"/>
            <a:ext cx="5253317" cy="3765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검색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2097BF0-4970-4638-B88F-57E3A868A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864" y="2040082"/>
            <a:ext cx="282360" cy="28236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2E6FE3-F288-401F-AA7E-A26880C82D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29" y="1965376"/>
            <a:ext cx="431772" cy="43177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D677A1-84D2-41B8-B3EC-2154E7FF940A}"/>
              </a:ext>
            </a:extLst>
          </p:cNvPr>
          <p:cNvSpPr/>
          <p:nvPr/>
        </p:nvSpPr>
        <p:spPr>
          <a:xfrm>
            <a:off x="1483658" y="5374834"/>
            <a:ext cx="5274297" cy="114066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만화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999F52-6B87-47FD-8797-AAB570857008}"/>
              </a:ext>
            </a:extLst>
          </p:cNvPr>
          <p:cNvSpPr/>
          <p:nvPr/>
        </p:nvSpPr>
        <p:spPr>
          <a:xfrm>
            <a:off x="6997549" y="2747788"/>
            <a:ext cx="1448578" cy="1188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추천영화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3EE9B1-BA47-4A79-8D07-411294D5D1E2}"/>
              </a:ext>
            </a:extLst>
          </p:cNvPr>
          <p:cNvSpPr/>
          <p:nvPr/>
        </p:nvSpPr>
        <p:spPr>
          <a:xfrm>
            <a:off x="8685723" y="2428878"/>
            <a:ext cx="2041382" cy="4086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미니게임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링크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8EDE39-3D2D-4DC2-B6AD-0F0B72DE3C3A}"/>
              </a:ext>
            </a:extLst>
          </p:cNvPr>
          <p:cNvSpPr/>
          <p:nvPr/>
        </p:nvSpPr>
        <p:spPr>
          <a:xfrm>
            <a:off x="1483657" y="2731642"/>
            <a:ext cx="5274297" cy="118872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75830C-2DCF-4C9C-B062-CE1443183FA1}"/>
              </a:ext>
            </a:extLst>
          </p:cNvPr>
          <p:cNvSpPr/>
          <p:nvPr/>
        </p:nvSpPr>
        <p:spPr>
          <a:xfrm>
            <a:off x="1483657" y="4069099"/>
            <a:ext cx="5274297" cy="118872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애니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0F6560-5198-4F15-85C3-B84D5868FE1D}"/>
              </a:ext>
            </a:extLst>
          </p:cNvPr>
          <p:cNvSpPr txBox="1"/>
          <p:nvPr/>
        </p:nvSpPr>
        <p:spPr>
          <a:xfrm>
            <a:off x="1483657" y="2428878"/>
            <a:ext cx="5274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리스트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098473-B449-4FFB-A27D-954CFAAC0871}"/>
              </a:ext>
            </a:extLst>
          </p:cNvPr>
          <p:cNvSpPr txBox="1"/>
          <p:nvPr/>
        </p:nvSpPr>
        <p:spPr>
          <a:xfrm>
            <a:off x="6997549" y="2419294"/>
            <a:ext cx="1448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추천 리스트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AE7CEF-D985-404D-B86F-CE17356E495D}"/>
              </a:ext>
            </a:extLst>
          </p:cNvPr>
          <p:cNvSpPr/>
          <p:nvPr/>
        </p:nvSpPr>
        <p:spPr>
          <a:xfrm>
            <a:off x="6997550" y="1847863"/>
            <a:ext cx="3734800" cy="47156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09D7BB7-C89B-4485-B19A-194FF1CCAD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1" y="1917955"/>
            <a:ext cx="376519" cy="3765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552BAE-0B03-4D84-94E1-8D1E1AD5800D}"/>
              </a:ext>
            </a:extLst>
          </p:cNvPr>
          <p:cNvSpPr/>
          <p:nvPr/>
        </p:nvSpPr>
        <p:spPr>
          <a:xfrm>
            <a:off x="7254240" y="2322442"/>
            <a:ext cx="1448578" cy="75781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목록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3D4E3A-6D8C-4A44-B41D-943E86B73F3B}"/>
              </a:ext>
            </a:extLst>
          </p:cNvPr>
          <p:cNvSpPr/>
          <p:nvPr/>
        </p:nvSpPr>
        <p:spPr>
          <a:xfrm>
            <a:off x="8897285" y="2341528"/>
            <a:ext cx="1412126" cy="7196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채팅 목록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0A748A-6B2D-44FB-9C78-D3C2E436438A}"/>
              </a:ext>
            </a:extLst>
          </p:cNvPr>
          <p:cNvSpPr/>
          <p:nvPr/>
        </p:nvSpPr>
        <p:spPr>
          <a:xfrm>
            <a:off x="7254240" y="3211793"/>
            <a:ext cx="2984051" cy="310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CA7EC1-DC59-4514-939C-BE8CFDEDE7C2}"/>
              </a:ext>
            </a:extLst>
          </p:cNvPr>
          <p:cNvSpPr/>
          <p:nvPr/>
        </p:nvSpPr>
        <p:spPr>
          <a:xfrm>
            <a:off x="7481526" y="3482126"/>
            <a:ext cx="2595042" cy="700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  <a:endParaRPr lang="en-US" altLang="ko-KR" dirty="0"/>
          </a:p>
          <a:p>
            <a:pPr algn="ctr"/>
            <a:r>
              <a:rPr lang="ko-KR" altLang="en-US" dirty="0"/>
              <a:t>최근 대화 내용 및 시간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4F3D30E-027C-4F58-8EE5-FC291D87EC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19" y="3529213"/>
            <a:ext cx="312746" cy="31274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3CD8C40-B356-4433-B90E-D1D76F95B8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452" y="3871796"/>
            <a:ext cx="312747" cy="31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28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74E950-EDFA-4696-A9E8-EFA07670CEEA}"/>
              </a:ext>
            </a:extLst>
          </p:cNvPr>
          <p:cNvSpPr/>
          <p:nvPr/>
        </p:nvSpPr>
        <p:spPr>
          <a:xfrm>
            <a:off x="1062318" y="139043"/>
            <a:ext cx="10067364" cy="6629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041079-ED75-49C8-8F5E-8B13FC2A1EDF}"/>
              </a:ext>
            </a:extLst>
          </p:cNvPr>
          <p:cNvSpPr/>
          <p:nvPr/>
        </p:nvSpPr>
        <p:spPr>
          <a:xfrm>
            <a:off x="1483659" y="1607969"/>
            <a:ext cx="9224682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F015CE-2953-4475-A834-7E21A33F006B}"/>
              </a:ext>
            </a:extLst>
          </p:cNvPr>
          <p:cNvSpPr/>
          <p:nvPr/>
        </p:nvSpPr>
        <p:spPr>
          <a:xfrm>
            <a:off x="88650" y="139043"/>
            <a:ext cx="806824" cy="59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친구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리스트 눌렀을 때</a:t>
            </a:r>
          </a:p>
        </p:txBody>
      </p:sp>
      <p:pic>
        <p:nvPicPr>
          <p:cNvPr id="8" name="그림 7" descr="옅은이(가) 표시된 사진&#10;&#10;자동 생성된 설명">
            <a:extLst>
              <a:ext uri="{FF2B5EF4-FFF2-40B4-BE49-F238E27FC236}">
                <a16:creationId xmlns:a16="http://schemas.microsoft.com/office/drawing/2014/main" id="{17B191F5-D1C8-4D9E-A608-CFC634A4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07" y="232317"/>
            <a:ext cx="2089986" cy="15674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535ECC6-4B70-490B-99D8-8AB43C0003BA}"/>
              </a:ext>
            </a:extLst>
          </p:cNvPr>
          <p:cNvSpPr/>
          <p:nvPr/>
        </p:nvSpPr>
        <p:spPr>
          <a:xfrm>
            <a:off x="1880073" y="434878"/>
            <a:ext cx="676835" cy="4661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/>
                </a:solidFill>
              </a:rPr>
              <a:t>날씨 온도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accent5"/>
                </a:solidFill>
              </a:rPr>
              <a:t>위치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pPr algn="ctr"/>
            <a:endParaRPr lang="en-US" altLang="ko-KR" sz="1100" dirty="0">
              <a:solidFill>
                <a:schemeClr val="accent5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7BEA31-E1EA-406A-A2B0-C304A511C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07" y="439388"/>
            <a:ext cx="457143" cy="457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AB94E2-7B47-4FF8-8917-4B98FD7EA130}"/>
              </a:ext>
            </a:extLst>
          </p:cNvPr>
          <p:cNvSpPr txBox="1"/>
          <p:nvPr/>
        </p:nvSpPr>
        <p:spPr>
          <a:xfrm>
            <a:off x="7846689" y="1231019"/>
            <a:ext cx="1640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로그인 유저 수</a:t>
            </a:r>
            <a:r>
              <a:rPr lang="en-US" altLang="ko-KR" sz="900" dirty="0"/>
              <a:t>:  00</a:t>
            </a:r>
            <a:r>
              <a:rPr lang="ko-KR" altLang="en-US" sz="900" dirty="0"/>
              <a:t>명</a:t>
            </a:r>
          </a:p>
        </p:txBody>
      </p:sp>
      <p:pic>
        <p:nvPicPr>
          <p:cNvPr id="3" name="그림 2" descr="검은색, 어두운, 밤, 남자이(가) 표시된 사진&#10;&#10;자동 생성된 설명">
            <a:extLst>
              <a:ext uri="{FF2B5EF4-FFF2-40B4-BE49-F238E27FC236}">
                <a16:creationId xmlns:a16="http://schemas.microsoft.com/office/drawing/2014/main" id="{16D3EDC8-8294-4B53-B6FF-192ECC105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1" y="1135980"/>
            <a:ext cx="398930" cy="3989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6902E9-2C88-47A3-A8E6-D38F0DD48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724" y="1167371"/>
            <a:ext cx="336148" cy="33614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CE65C4-E6B2-4898-842C-96587022B0E5}"/>
              </a:ext>
            </a:extLst>
          </p:cNvPr>
          <p:cNvSpPr/>
          <p:nvPr/>
        </p:nvSpPr>
        <p:spPr>
          <a:xfrm>
            <a:off x="6975324" y="5374834"/>
            <a:ext cx="1448578" cy="1188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추천만화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03F7F9-2C1E-4420-8077-BAC05BF585F9}"/>
              </a:ext>
            </a:extLst>
          </p:cNvPr>
          <p:cNvSpPr/>
          <p:nvPr/>
        </p:nvSpPr>
        <p:spPr>
          <a:xfrm>
            <a:off x="6975324" y="4061311"/>
            <a:ext cx="1448578" cy="1188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추천애니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F82B3A-CC91-471B-9059-42B417BC9442}"/>
              </a:ext>
            </a:extLst>
          </p:cNvPr>
          <p:cNvSpPr/>
          <p:nvPr/>
        </p:nvSpPr>
        <p:spPr>
          <a:xfrm>
            <a:off x="3621742" y="1945924"/>
            <a:ext cx="5253317" cy="3765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검색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2097BF0-4970-4638-B88F-57E3A868A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864" y="2040082"/>
            <a:ext cx="282360" cy="28236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2E6FE3-F288-401F-AA7E-A26880C82D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29" y="1965376"/>
            <a:ext cx="431772" cy="43177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D677A1-84D2-41B8-B3EC-2154E7FF940A}"/>
              </a:ext>
            </a:extLst>
          </p:cNvPr>
          <p:cNvSpPr/>
          <p:nvPr/>
        </p:nvSpPr>
        <p:spPr>
          <a:xfrm>
            <a:off x="1483658" y="5374834"/>
            <a:ext cx="5274297" cy="114066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만화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999F52-6B87-47FD-8797-AAB570857008}"/>
              </a:ext>
            </a:extLst>
          </p:cNvPr>
          <p:cNvSpPr/>
          <p:nvPr/>
        </p:nvSpPr>
        <p:spPr>
          <a:xfrm>
            <a:off x="6997549" y="2747788"/>
            <a:ext cx="1448578" cy="1188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추천영화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3EE9B1-BA47-4A79-8D07-411294D5D1E2}"/>
              </a:ext>
            </a:extLst>
          </p:cNvPr>
          <p:cNvSpPr/>
          <p:nvPr/>
        </p:nvSpPr>
        <p:spPr>
          <a:xfrm>
            <a:off x="8685723" y="2428878"/>
            <a:ext cx="2041382" cy="4086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미니게임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링크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8EDE39-3D2D-4DC2-B6AD-0F0B72DE3C3A}"/>
              </a:ext>
            </a:extLst>
          </p:cNvPr>
          <p:cNvSpPr/>
          <p:nvPr/>
        </p:nvSpPr>
        <p:spPr>
          <a:xfrm>
            <a:off x="1483657" y="2731642"/>
            <a:ext cx="5274297" cy="118872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75830C-2DCF-4C9C-B062-CE1443183FA1}"/>
              </a:ext>
            </a:extLst>
          </p:cNvPr>
          <p:cNvSpPr/>
          <p:nvPr/>
        </p:nvSpPr>
        <p:spPr>
          <a:xfrm>
            <a:off x="1483657" y="4069099"/>
            <a:ext cx="5274297" cy="118872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애니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0F6560-5198-4F15-85C3-B84D5868FE1D}"/>
              </a:ext>
            </a:extLst>
          </p:cNvPr>
          <p:cNvSpPr txBox="1"/>
          <p:nvPr/>
        </p:nvSpPr>
        <p:spPr>
          <a:xfrm>
            <a:off x="1483657" y="2428878"/>
            <a:ext cx="5274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리스트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098473-B449-4FFB-A27D-954CFAAC0871}"/>
              </a:ext>
            </a:extLst>
          </p:cNvPr>
          <p:cNvSpPr txBox="1"/>
          <p:nvPr/>
        </p:nvSpPr>
        <p:spPr>
          <a:xfrm>
            <a:off x="6997549" y="2419294"/>
            <a:ext cx="1448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추천 리스트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AE7CEF-D985-404D-B86F-CE17356E495D}"/>
              </a:ext>
            </a:extLst>
          </p:cNvPr>
          <p:cNvSpPr/>
          <p:nvPr/>
        </p:nvSpPr>
        <p:spPr>
          <a:xfrm>
            <a:off x="6997550" y="1847863"/>
            <a:ext cx="3734800" cy="47156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09D7BB7-C89B-4485-B19A-194FF1CCAD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1" y="1917955"/>
            <a:ext cx="376519" cy="3765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552BAE-0B03-4D84-94E1-8D1E1AD5800D}"/>
              </a:ext>
            </a:extLst>
          </p:cNvPr>
          <p:cNvSpPr/>
          <p:nvPr/>
        </p:nvSpPr>
        <p:spPr>
          <a:xfrm>
            <a:off x="7254240" y="2322442"/>
            <a:ext cx="1448578" cy="75781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목록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3D4E3A-6D8C-4A44-B41D-943E86B73F3B}"/>
              </a:ext>
            </a:extLst>
          </p:cNvPr>
          <p:cNvSpPr/>
          <p:nvPr/>
        </p:nvSpPr>
        <p:spPr>
          <a:xfrm>
            <a:off x="8897285" y="2341528"/>
            <a:ext cx="1412126" cy="7196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채팅 목록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0A748A-6B2D-44FB-9C78-D3C2E436438A}"/>
              </a:ext>
            </a:extLst>
          </p:cNvPr>
          <p:cNvSpPr/>
          <p:nvPr/>
        </p:nvSpPr>
        <p:spPr>
          <a:xfrm>
            <a:off x="7254240" y="3211793"/>
            <a:ext cx="2984051" cy="310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CA7EC1-DC59-4514-939C-BE8CFDEDE7C2}"/>
              </a:ext>
            </a:extLst>
          </p:cNvPr>
          <p:cNvSpPr/>
          <p:nvPr/>
        </p:nvSpPr>
        <p:spPr>
          <a:xfrm>
            <a:off x="7481526" y="3482126"/>
            <a:ext cx="2595042" cy="700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  <a:endParaRPr lang="en-US" altLang="ko-KR" dirty="0"/>
          </a:p>
          <a:p>
            <a:pPr algn="ctr"/>
            <a:r>
              <a:rPr lang="ko-KR" altLang="en-US" dirty="0"/>
              <a:t>최근 대화 내용 및 시간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4F3D30E-027C-4F58-8EE5-FC291D87EC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909" y="3708889"/>
            <a:ext cx="312746" cy="3127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3B62B97-B202-470B-8A3F-4B85E6E5E9A6}"/>
              </a:ext>
            </a:extLst>
          </p:cNvPr>
          <p:cNvSpPr/>
          <p:nvPr/>
        </p:nvSpPr>
        <p:spPr>
          <a:xfrm>
            <a:off x="1798087" y="1442281"/>
            <a:ext cx="4006543" cy="493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D15203-1DA1-40A1-BFAE-600089DD2178}"/>
              </a:ext>
            </a:extLst>
          </p:cNvPr>
          <p:cNvSpPr/>
          <p:nvPr/>
        </p:nvSpPr>
        <p:spPr>
          <a:xfrm>
            <a:off x="2113128" y="4852198"/>
            <a:ext cx="3119272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6A727B-AF7C-48CB-AA11-448CFB77F146}"/>
              </a:ext>
            </a:extLst>
          </p:cNvPr>
          <p:cNvSpPr/>
          <p:nvPr/>
        </p:nvSpPr>
        <p:spPr>
          <a:xfrm>
            <a:off x="2113128" y="2276694"/>
            <a:ext cx="3116825" cy="2429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 내역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619A3C-31BD-4673-8BDB-B2C2216EE946}"/>
              </a:ext>
            </a:extLst>
          </p:cNvPr>
          <p:cNvSpPr/>
          <p:nvPr/>
        </p:nvSpPr>
        <p:spPr>
          <a:xfrm>
            <a:off x="2166201" y="1630828"/>
            <a:ext cx="1335743" cy="474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BB93D5-80C0-4DCF-B96A-CD4C92210FFE}"/>
              </a:ext>
            </a:extLst>
          </p:cNvPr>
          <p:cNvSpPr txBox="1"/>
          <p:nvPr/>
        </p:nvSpPr>
        <p:spPr>
          <a:xfrm>
            <a:off x="5346828" y="1565686"/>
            <a:ext cx="20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2E78C28-023D-4A9B-925E-88345FB83D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07" y="1565686"/>
            <a:ext cx="284708" cy="28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3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74E950-EDFA-4696-A9E8-EFA07670CEEA}"/>
              </a:ext>
            </a:extLst>
          </p:cNvPr>
          <p:cNvSpPr/>
          <p:nvPr/>
        </p:nvSpPr>
        <p:spPr>
          <a:xfrm>
            <a:off x="1062318" y="308282"/>
            <a:ext cx="10067364" cy="5979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B754D-EAF2-4848-B8D2-219AA6A41B85}"/>
              </a:ext>
            </a:extLst>
          </p:cNvPr>
          <p:cNvSpPr/>
          <p:nvPr/>
        </p:nvSpPr>
        <p:spPr>
          <a:xfrm>
            <a:off x="3621742" y="2060091"/>
            <a:ext cx="5253317" cy="3765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검색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B611C1-505C-4261-A374-1C27168D0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864" y="2154249"/>
            <a:ext cx="282360" cy="2823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041079-ED75-49C8-8F5E-8B13FC2A1EDF}"/>
              </a:ext>
            </a:extLst>
          </p:cNvPr>
          <p:cNvSpPr/>
          <p:nvPr/>
        </p:nvSpPr>
        <p:spPr>
          <a:xfrm>
            <a:off x="1483659" y="1722136"/>
            <a:ext cx="9224682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DD53FB7-FD19-4E95-BAF2-78114D3A2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327" y="1325245"/>
            <a:ext cx="259920" cy="2599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E153B56-EDEA-4709-8040-0189A970E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81" y="1288720"/>
            <a:ext cx="282360" cy="28236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F015CE-2953-4475-A834-7E21A33F006B}"/>
              </a:ext>
            </a:extLst>
          </p:cNvPr>
          <p:cNvSpPr/>
          <p:nvPr/>
        </p:nvSpPr>
        <p:spPr>
          <a:xfrm>
            <a:off x="0" y="0"/>
            <a:ext cx="806824" cy="59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로그인 전</a:t>
            </a:r>
          </a:p>
        </p:txBody>
      </p:sp>
      <p:pic>
        <p:nvPicPr>
          <p:cNvPr id="8" name="그림 7" descr="옅은이(가) 표시된 사진&#10;&#10;자동 생성된 설명">
            <a:extLst>
              <a:ext uri="{FF2B5EF4-FFF2-40B4-BE49-F238E27FC236}">
                <a16:creationId xmlns:a16="http://schemas.microsoft.com/office/drawing/2014/main" id="{17B191F5-D1C8-4D9E-A608-CFC634A49B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07" y="346484"/>
            <a:ext cx="2089986" cy="15674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535ECC6-4B70-490B-99D8-8AB43C0003BA}"/>
              </a:ext>
            </a:extLst>
          </p:cNvPr>
          <p:cNvSpPr/>
          <p:nvPr/>
        </p:nvSpPr>
        <p:spPr>
          <a:xfrm>
            <a:off x="1880073" y="549045"/>
            <a:ext cx="676835" cy="4661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/>
                </a:solidFill>
              </a:rPr>
              <a:t>날씨 온도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accent5"/>
                </a:solidFill>
              </a:rPr>
              <a:t>위치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pPr algn="ctr"/>
            <a:endParaRPr lang="en-US" altLang="ko-KR" sz="1100" dirty="0">
              <a:solidFill>
                <a:schemeClr val="accent5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7BEA31-E1EA-406A-A2B0-C304A511CB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07" y="553555"/>
            <a:ext cx="457143" cy="4571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FA6BA69-A850-4D09-8783-EFACA0A289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29" y="2079543"/>
            <a:ext cx="431772" cy="43177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9E991C-3717-4627-A8CE-391BE253DD8C}"/>
              </a:ext>
            </a:extLst>
          </p:cNvPr>
          <p:cNvSpPr/>
          <p:nvPr/>
        </p:nvSpPr>
        <p:spPr>
          <a:xfrm>
            <a:off x="1483659" y="2748297"/>
            <a:ext cx="2936240" cy="307340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9EEE36-0545-428E-BA4A-561E849C8922}"/>
              </a:ext>
            </a:extLst>
          </p:cNvPr>
          <p:cNvSpPr/>
          <p:nvPr/>
        </p:nvSpPr>
        <p:spPr>
          <a:xfrm>
            <a:off x="7772101" y="2728845"/>
            <a:ext cx="2936240" cy="307340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만화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A064F1-DE40-4A87-A6CD-ECFEA0593757}"/>
              </a:ext>
            </a:extLst>
          </p:cNvPr>
          <p:cNvSpPr/>
          <p:nvPr/>
        </p:nvSpPr>
        <p:spPr>
          <a:xfrm>
            <a:off x="4627880" y="2748297"/>
            <a:ext cx="2936240" cy="307340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애니</a:t>
            </a:r>
          </a:p>
        </p:txBody>
      </p:sp>
    </p:spTree>
    <p:extLst>
      <p:ext uri="{BB962C8B-B14F-4D97-AF65-F5344CB8AC3E}">
        <p14:creationId xmlns:p14="http://schemas.microsoft.com/office/powerpoint/2010/main" val="10991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74E950-EDFA-4696-A9E8-EFA07670CEEA}"/>
              </a:ext>
            </a:extLst>
          </p:cNvPr>
          <p:cNvSpPr/>
          <p:nvPr/>
        </p:nvSpPr>
        <p:spPr>
          <a:xfrm>
            <a:off x="1062318" y="308282"/>
            <a:ext cx="10067364" cy="5979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B754D-EAF2-4848-B8D2-219AA6A41B85}"/>
              </a:ext>
            </a:extLst>
          </p:cNvPr>
          <p:cNvSpPr/>
          <p:nvPr/>
        </p:nvSpPr>
        <p:spPr>
          <a:xfrm>
            <a:off x="3621742" y="2060091"/>
            <a:ext cx="5253317" cy="3765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검색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B611C1-505C-4261-A374-1C27168D0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864" y="2154249"/>
            <a:ext cx="282360" cy="2823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041079-ED75-49C8-8F5E-8B13FC2A1EDF}"/>
              </a:ext>
            </a:extLst>
          </p:cNvPr>
          <p:cNvSpPr/>
          <p:nvPr/>
        </p:nvSpPr>
        <p:spPr>
          <a:xfrm>
            <a:off x="1483659" y="1722136"/>
            <a:ext cx="9224682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DD53FB7-FD19-4E95-BAF2-78114D3A2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327" y="1325245"/>
            <a:ext cx="259920" cy="2599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E153B56-EDEA-4709-8040-0189A970E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81" y="1288720"/>
            <a:ext cx="282360" cy="28236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F015CE-2953-4475-A834-7E21A33F006B}"/>
              </a:ext>
            </a:extLst>
          </p:cNvPr>
          <p:cNvSpPr/>
          <p:nvPr/>
        </p:nvSpPr>
        <p:spPr>
          <a:xfrm>
            <a:off x="0" y="0"/>
            <a:ext cx="806824" cy="59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로그인 눌렀을 때</a:t>
            </a:r>
          </a:p>
        </p:txBody>
      </p:sp>
      <p:pic>
        <p:nvPicPr>
          <p:cNvPr id="8" name="그림 7" descr="옅은이(가) 표시된 사진&#10;&#10;자동 생성된 설명">
            <a:extLst>
              <a:ext uri="{FF2B5EF4-FFF2-40B4-BE49-F238E27FC236}">
                <a16:creationId xmlns:a16="http://schemas.microsoft.com/office/drawing/2014/main" id="{17B191F5-D1C8-4D9E-A608-CFC634A49B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07" y="346484"/>
            <a:ext cx="2089986" cy="15674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535ECC6-4B70-490B-99D8-8AB43C0003BA}"/>
              </a:ext>
            </a:extLst>
          </p:cNvPr>
          <p:cNvSpPr/>
          <p:nvPr/>
        </p:nvSpPr>
        <p:spPr>
          <a:xfrm>
            <a:off x="1880073" y="549045"/>
            <a:ext cx="676835" cy="4661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/>
                </a:solidFill>
              </a:rPr>
              <a:t>날씨 온도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accent5"/>
                </a:solidFill>
              </a:rPr>
              <a:t>위치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pPr algn="ctr"/>
            <a:endParaRPr lang="en-US" altLang="ko-KR" sz="1100" dirty="0">
              <a:solidFill>
                <a:schemeClr val="accent5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7BEA31-E1EA-406A-A2B0-C304A511CB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07" y="553555"/>
            <a:ext cx="457143" cy="4571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FA6BA69-A850-4D09-8783-EFACA0A289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29" y="2079543"/>
            <a:ext cx="431772" cy="43177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9E991C-3717-4627-A8CE-391BE253DD8C}"/>
              </a:ext>
            </a:extLst>
          </p:cNvPr>
          <p:cNvSpPr/>
          <p:nvPr/>
        </p:nvSpPr>
        <p:spPr>
          <a:xfrm>
            <a:off x="1483659" y="2748297"/>
            <a:ext cx="2936240" cy="307340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9EEE36-0545-428E-BA4A-561E849C8922}"/>
              </a:ext>
            </a:extLst>
          </p:cNvPr>
          <p:cNvSpPr/>
          <p:nvPr/>
        </p:nvSpPr>
        <p:spPr>
          <a:xfrm>
            <a:off x="7772101" y="2728845"/>
            <a:ext cx="2936240" cy="307340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만화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A064F1-DE40-4A87-A6CD-ECFEA0593757}"/>
              </a:ext>
            </a:extLst>
          </p:cNvPr>
          <p:cNvSpPr/>
          <p:nvPr/>
        </p:nvSpPr>
        <p:spPr>
          <a:xfrm>
            <a:off x="4627880" y="2748297"/>
            <a:ext cx="2936240" cy="307340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애니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67E365-73B9-4AE3-90FB-8F3569D172F9}"/>
              </a:ext>
            </a:extLst>
          </p:cNvPr>
          <p:cNvSpPr/>
          <p:nvPr/>
        </p:nvSpPr>
        <p:spPr>
          <a:xfrm>
            <a:off x="2987040" y="591670"/>
            <a:ext cx="6487189" cy="54738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05CFC-EAE3-4E61-8E7F-F96658D10053}"/>
              </a:ext>
            </a:extLst>
          </p:cNvPr>
          <p:cNvSpPr/>
          <p:nvPr/>
        </p:nvSpPr>
        <p:spPr>
          <a:xfrm>
            <a:off x="4159026" y="1288720"/>
            <a:ext cx="2089986" cy="62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F72C1E-8A7F-4EA5-97AB-86CEE74D8D9E}"/>
              </a:ext>
            </a:extLst>
          </p:cNvPr>
          <p:cNvSpPr/>
          <p:nvPr/>
        </p:nvSpPr>
        <p:spPr>
          <a:xfrm>
            <a:off x="6248400" y="1288720"/>
            <a:ext cx="2089986" cy="625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455C33-EE1B-4997-99C4-B8D2CFAED7A2}"/>
              </a:ext>
            </a:extLst>
          </p:cNvPr>
          <p:cNvSpPr/>
          <p:nvPr/>
        </p:nvSpPr>
        <p:spPr>
          <a:xfrm>
            <a:off x="4159026" y="1913973"/>
            <a:ext cx="4179360" cy="317617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3F74AD-33BD-4500-ACFE-6CD345DDE16F}"/>
              </a:ext>
            </a:extLst>
          </p:cNvPr>
          <p:cNvSpPr/>
          <p:nvPr/>
        </p:nvSpPr>
        <p:spPr>
          <a:xfrm>
            <a:off x="4675392" y="2419010"/>
            <a:ext cx="1125967" cy="59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1BD587-594A-4269-BB7B-606D6F20EBC7}"/>
              </a:ext>
            </a:extLst>
          </p:cNvPr>
          <p:cNvSpPr/>
          <p:nvPr/>
        </p:nvSpPr>
        <p:spPr>
          <a:xfrm>
            <a:off x="4675392" y="3376911"/>
            <a:ext cx="1125967" cy="59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5E8A532-2F98-4B0D-857B-D60703CA4632}"/>
              </a:ext>
            </a:extLst>
          </p:cNvPr>
          <p:cNvSpPr/>
          <p:nvPr/>
        </p:nvSpPr>
        <p:spPr>
          <a:xfrm>
            <a:off x="5607755" y="4334812"/>
            <a:ext cx="1281290" cy="518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계정 연결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1D211-9809-4180-9687-8AECC5892A33}"/>
              </a:ext>
            </a:extLst>
          </p:cNvPr>
          <p:cNvSpPr/>
          <p:nvPr/>
        </p:nvSpPr>
        <p:spPr>
          <a:xfrm>
            <a:off x="5801359" y="2419011"/>
            <a:ext cx="2192893" cy="59898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A04292-F1B8-4B51-B850-E06B8B5EEC9F}"/>
              </a:ext>
            </a:extLst>
          </p:cNvPr>
          <p:cNvSpPr/>
          <p:nvPr/>
        </p:nvSpPr>
        <p:spPr>
          <a:xfrm>
            <a:off x="5801359" y="3376910"/>
            <a:ext cx="2192893" cy="59898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47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74E950-EDFA-4696-A9E8-EFA07670CEEA}"/>
              </a:ext>
            </a:extLst>
          </p:cNvPr>
          <p:cNvSpPr/>
          <p:nvPr/>
        </p:nvSpPr>
        <p:spPr>
          <a:xfrm>
            <a:off x="1062318" y="308282"/>
            <a:ext cx="10067364" cy="5979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B754D-EAF2-4848-B8D2-219AA6A41B85}"/>
              </a:ext>
            </a:extLst>
          </p:cNvPr>
          <p:cNvSpPr/>
          <p:nvPr/>
        </p:nvSpPr>
        <p:spPr>
          <a:xfrm>
            <a:off x="3621742" y="2060091"/>
            <a:ext cx="5253317" cy="3765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검색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B611C1-505C-4261-A374-1C27168D0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864" y="2154249"/>
            <a:ext cx="282360" cy="2823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041079-ED75-49C8-8F5E-8B13FC2A1EDF}"/>
              </a:ext>
            </a:extLst>
          </p:cNvPr>
          <p:cNvSpPr/>
          <p:nvPr/>
        </p:nvSpPr>
        <p:spPr>
          <a:xfrm>
            <a:off x="1483659" y="1722136"/>
            <a:ext cx="9224682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DD53FB7-FD19-4E95-BAF2-78114D3A2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327" y="1325245"/>
            <a:ext cx="259920" cy="2599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E153B56-EDEA-4709-8040-0189A970E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81" y="1288720"/>
            <a:ext cx="282360" cy="28236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F015CE-2953-4475-A834-7E21A33F006B}"/>
              </a:ext>
            </a:extLst>
          </p:cNvPr>
          <p:cNvSpPr/>
          <p:nvPr/>
        </p:nvSpPr>
        <p:spPr>
          <a:xfrm>
            <a:off x="0" y="0"/>
            <a:ext cx="806824" cy="59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회원가입 눌렀을 때</a:t>
            </a:r>
          </a:p>
        </p:txBody>
      </p:sp>
      <p:pic>
        <p:nvPicPr>
          <p:cNvPr id="8" name="그림 7" descr="옅은이(가) 표시된 사진&#10;&#10;자동 생성된 설명">
            <a:extLst>
              <a:ext uri="{FF2B5EF4-FFF2-40B4-BE49-F238E27FC236}">
                <a16:creationId xmlns:a16="http://schemas.microsoft.com/office/drawing/2014/main" id="{17B191F5-D1C8-4D9E-A608-CFC634A49B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07" y="346484"/>
            <a:ext cx="2089986" cy="15674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535ECC6-4B70-490B-99D8-8AB43C0003BA}"/>
              </a:ext>
            </a:extLst>
          </p:cNvPr>
          <p:cNvSpPr/>
          <p:nvPr/>
        </p:nvSpPr>
        <p:spPr>
          <a:xfrm>
            <a:off x="1880073" y="549045"/>
            <a:ext cx="676835" cy="4661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/>
                </a:solidFill>
              </a:rPr>
              <a:t>날씨 온도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accent5"/>
                </a:solidFill>
              </a:rPr>
              <a:t>위치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pPr algn="ctr"/>
            <a:endParaRPr lang="en-US" altLang="ko-KR" sz="1100" dirty="0">
              <a:solidFill>
                <a:schemeClr val="accent5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7BEA31-E1EA-406A-A2B0-C304A511CB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07" y="553555"/>
            <a:ext cx="457143" cy="4571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FA6BA69-A850-4D09-8783-EFACA0A289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29" y="2079543"/>
            <a:ext cx="431772" cy="43177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9E991C-3717-4627-A8CE-391BE253DD8C}"/>
              </a:ext>
            </a:extLst>
          </p:cNvPr>
          <p:cNvSpPr/>
          <p:nvPr/>
        </p:nvSpPr>
        <p:spPr>
          <a:xfrm>
            <a:off x="1483659" y="2748297"/>
            <a:ext cx="2936240" cy="307340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9EEE36-0545-428E-BA4A-561E849C8922}"/>
              </a:ext>
            </a:extLst>
          </p:cNvPr>
          <p:cNvSpPr/>
          <p:nvPr/>
        </p:nvSpPr>
        <p:spPr>
          <a:xfrm>
            <a:off x="7772101" y="2728845"/>
            <a:ext cx="2936240" cy="307340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만화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A064F1-DE40-4A87-A6CD-ECFEA0593757}"/>
              </a:ext>
            </a:extLst>
          </p:cNvPr>
          <p:cNvSpPr/>
          <p:nvPr/>
        </p:nvSpPr>
        <p:spPr>
          <a:xfrm>
            <a:off x="4627880" y="2748297"/>
            <a:ext cx="2936240" cy="307340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애니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27D41D-F88E-493B-AC8B-8B4391348412}"/>
              </a:ext>
            </a:extLst>
          </p:cNvPr>
          <p:cNvSpPr/>
          <p:nvPr/>
        </p:nvSpPr>
        <p:spPr>
          <a:xfrm>
            <a:off x="2987040" y="591670"/>
            <a:ext cx="6487189" cy="54738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0FB6B2-886F-4144-80AB-0AF6363BC499}"/>
              </a:ext>
            </a:extLst>
          </p:cNvPr>
          <p:cNvSpPr/>
          <p:nvPr/>
        </p:nvSpPr>
        <p:spPr>
          <a:xfrm>
            <a:off x="4159026" y="1288720"/>
            <a:ext cx="2089986" cy="625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E58B47-6E3C-450E-A6BD-F28249E02C8A}"/>
              </a:ext>
            </a:extLst>
          </p:cNvPr>
          <p:cNvSpPr/>
          <p:nvPr/>
        </p:nvSpPr>
        <p:spPr>
          <a:xfrm>
            <a:off x="6248400" y="1288720"/>
            <a:ext cx="2089986" cy="6252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7F2DD9-C30A-4FD5-ABE8-EB33C8D22545}"/>
              </a:ext>
            </a:extLst>
          </p:cNvPr>
          <p:cNvSpPr/>
          <p:nvPr/>
        </p:nvSpPr>
        <p:spPr>
          <a:xfrm>
            <a:off x="4159026" y="1913973"/>
            <a:ext cx="4179360" cy="3994068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93DC40C-5F49-41A6-88AA-039FBF30D3FA}"/>
              </a:ext>
            </a:extLst>
          </p:cNvPr>
          <p:cNvSpPr/>
          <p:nvPr/>
        </p:nvSpPr>
        <p:spPr>
          <a:xfrm>
            <a:off x="4609823" y="5044462"/>
            <a:ext cx="1281290" cy="518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계정 생성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451452-69DB-4451-B065-F45D663848CC}"/>
              </a:ext>
            </a:extLst>
          </p:cNvPr>
          <p:cNvGrpSpPr/>
          <p:nvPr/>
        </p:nvGrpSpPr>
        <p:grpSpPr>
          <a:xfrm>
            <a:off x="4578949" y="2394582"/>
            <a:ext cx="3318860" cy="237449"/>
            <a:chOff x="4664035" y="2454657"/>
            <a:chExt cx="3318860" cy="23744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CC3E3A2-DC2B-4567-91F8-6D8DD12C350F}"/>
                </a:ext>
              </a:extLst>
            </p:cNvPr>
            <p:cNvSpPr/>
            <p:nvPr/>
          </p:nvSpPr>
          <p:spPr>
            <a:xfrm>
              <a:off x="4664035" y="2454658"/>
              <a:ext cx="1125967" cy="237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비밀번호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B2E1592-FA5C-42AE-B7A7-97A6BA80CADB}"/>
                </a:ext>
              </a:extLst>
            </p:cNvPr>
            <p:cNvSpPr/>
            <p:nvPr/>
          </p:nvSpPr>
          <p:spPr>
            <a:xfrm>
              <a:off x="5790002" y="2454657"/>
              <a:ext cx="2192893" cy="2374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0EE8B15-0CD9-4E70-9FAF-B3DD7F833134}"/>
              </a:ext>
            </a:extLst>
          </p:cNvPr>
          <p:cNvGrpSpPr/>
          <p:nvPr/>
        </p:nvGrpSpPr>
        <p:grpSpPr>
          <a:xfrm>
            <a:off x="4578949" y="2786849"/>
            <a:ext cx="3318860" cy="191887"/>
            <a:chOff x="4664035" y="2811906"/>
            <a:chExt cx="3318860" cy="19188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63612D2-1873-476A-BD02-DAD253D6D413}"/>
                </a:ext>
              </a:extLst>
            </p:cNvPr>
            <p:cNvSpPr/>
            <p:nvPr/>
          </p:nvSpPr>
          <p:spPr>
            <a:xfrm>
              <a:off x="4664035" y="2811907"/>
              <a:ext cx="1125967" cy="191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</a:t>
              </a:r>
              <a:r>
                <a:rPr lang="ko-KR" altLang="en-US" dirty="0"/>
                <a:t> 확인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505A257-089E-41A6-8F9E-71053F30B774}"/>
                </a:ext>
              </a:extLst>
            </p:cNvPr>
            <p:cNvSpPr/>
            <p:nvPr/>
          </p:nvSpPr>
          <p:spPr>
            <a:xfrm>
              <a:off x="5790002" y="2811906"/>
              <a:ext cx="2192893" cy="19188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0064E43-F5EA-4251-8E0C-011BD53D8FA6}"/>
              </a:ext>
            </a:extLst>
          </p:cNvPr>
          <p:cNvGrpSpPr/>
          <p:nvPr/>
        </p:nvGrpSpPr>
        <p:grpSpPr>
          <a:xfrm>
            <a:off x="4578820" y="3371199"/>
            <a:ext cx="3318860" cy="204234"/>
            <a:chOff x="4664035" y="3123593"/>
            <a:chExt cx="3318860" cy="20423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1566D18-4C5B-46A9-BC03-B11B20731027}"/>
                </a:ext>
              </a:extLst>
            </p:cNvPr>
            <p:cNvSpPr/>
            <p:nvPr/>
          </p:nvSpPr>
          <p:spPr>
            <a:xfrm>
              <a:off x="4664035" y="3123594"/>
              <a:ext cx="1125967" cy="204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전화번호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FFD471C-D8A7-410C-B0B1-709000771F34}"/>
                </a:ext>
              </a:extLst>
            </p:cNvPr>
            <p:cNvSpPr/>
            <p:nvPr/>
          </p:nvSpPr>
          <p:spPr>
            <a:xfrm>
              <a:off x="5790002" y="3123593"/>
              <a:ext cx="2192893" cy="2042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7914E5-BF7F-48C8-99A9-D486C6EB75CC}"/>
              </a:ext>
            </a:extLst>
          </p:cNvPr>
          <p:cNvGrpSpPr/>
          <p:nvPr/>
        </p:nvGrpSpPr>
        <p:grpSpPr>
          <a:xfrm>
            <a:off x="4578820" y="2048022"/>
            <a:ext cx="3318860" cy="204234"/>
            <a:chOff x="4675392" y="3477506"/>
            <a:chExt cx="3318860" cy="20423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9905F11-8573-4B45-9EE2-004925BBDE1D}"/>
                </a:ext>
              </a:extLst>
            </p:cNvPr>
            <p:cNvSpPr/>
            <p:nvPr/>
          </p:nvSpPr>
          <p:spPr>
            <a:xfrm>
              <a:off x="4675392" y="3477507"/>
              <a:ext cx="1125967" cy="204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이메일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9EB2F29-12A1-42EA-9979-2C2E00BC14EE}"/>
                </a:ext>
              </a:extLst>
            </p:cNvPr>
            <p:cNvSpPr/>
            <p:nvPr/>
          </p:nvSpPr>
          <p:spPr>
            <a:xfrm>
              <a:off x="5801359" y="3477506"/>
              <a:ext cx="2192893" cy="2042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66EE625-2CDA-4EBC-AA67-ACF327042468}"/>
              </a:ext>
            </a:extLst>
          </p:cNvPr>
          <p:cNvGrpSpPr/>
          <p:nvPr/>
        </p:nvGrpSpPr>
        <p:grpSpPr>
          <a:xfrm>
            <a:off x="4587713" y="3733606"/>
            <a:ext cx="3318860" cy="232793"/>
            <a:chOff x="4664035" y="3874208"/>
            <a:chExt cx="3318860" cy="23279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3DD752D-6999-40E8-A595-076A71BAE245}"/>
                </a:ext>
              </a:extLst>
            </p:cNvPr>
            <p:cNvSpPr/>
            <p:nvPr/>
          </p:nvSpPr>
          <p:spPr>
            <a:xfrm>
              <a:off x="4664035" y="3874209"/>
              <a:ext cx="1125967" cy="2327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성별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F8959E6-7A13-48BE-8EA9-6A80E55B9E3F}"/>
                </a:ext>
              </a:extLst>
            </p:cNvPr>
            <p:cNvSpPr/>
            <p:nvPr/>
          </p:nvSpPr>
          <p:spPr>
            <a:xfrm>
              <a:off x="5790002" y="3874208"/>
              <a:ext cx="2192893" cy="23279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CE963B9-64C4-4014-A57A-31258E776428}"/>
              </a:ext>
            </a:extLst>
          </p:cNvPr>
          <p:cNvGrpSpPr/>
          <p:nvPr/>
        </p:nvGrpSpPr>
        <p:grpSpPr>
          <a:xfrm>
            <a:off x="4587713" y="4118854"/>
            <a:ext cx="3318860" cy="232793"/>
            <a:chOff x="4657162" y="4269274"/>
            <a:chExt cx="3318860" cy="23279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101183B-21EB-4C14-990B-55DD9310A03E}"/>
                </a:ext>
              </a:extLst>
            </p:cNvPr>
            <p:cNvSpPr/>
            <p:nvPr/>
          </p:nvSpPr>
          <p:spPr>
            <a:xfrm>
              <a:off x="4657162" y="4269275"/>
              <a:ext cx="1125967" cy="2327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나이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9335FD3-64E9-4729-A608-06B6F927150C}"/>
                </a:ext>
              </a:extLst>
            </p:cNvPr>
            <p:cNvSpPr/>
            <p:nvPr/>
          </p:nvSpPr>
          <p:spPr>
            <a:xfrm>
              <a:off x="5783129" y="4269274"/>
              <a:ext cx="2192893" cy="23279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3EE9C5F-07C4-4B72-BD1A-FCA5317E49BD}"/>
              </a:ext>
            </a:extLst>
          </p:cNvPr>
          <p:cNvGrpSpPr/>
          <p:nvPr/>
        </p:nvGrpSpPr>
        <p:grpSpPr>
          <a:xfrm>
            <a:off x="4587713" y="4503032"/>
            <a:ext cx="3318860" cy="232792"/>
            <a:chOff x="4652819" y="4724272"/>
            <a:chExt cx="3318860" cy="23279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3497BE-D9C7-4E3C-A9DC-E3718370BF1A}"/>
                </a:ext>
              </a:extLst>
            </p:cNvPr>
            <p:cNvSpPr/>
            <p:nvPr/>
          </p:nvSpPr>
          <p:spPr>
            <a:xfrm>
              <a:off x="4652819" y="4724273"/>
              <a:ext cx="1137183" cy="2327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이메일 인증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1FD0179-CB03-4CD6-A672-8BA70FD08093}"/>
                </a:ext>
              </a:extLst>
            </p:cNvPr>
            <p:cNvSpPr/>
            <p:nvPr/>
          </p:nvSpPr>
          <p:spPr>
            <a:xfrm>
              <a:off x="5778786" y="4724272"/>
              <a:ext cx="2192893" cy="23279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99C2FF4-D6AE-4EBB-8C45-DC0899EC0271}"/>
              </a:ext>
            </a:extLst>
          </p:cNvPr>
          <p:cNvSpPr/>
          <p:nvPr/>
        </p:nvSpPr>
        <p:spPr>
          <a:xfrm>
            <a:off x="6621462" y="5014871"/>
            <a:ext cx="1281290" cy="5181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네이버 연동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9BF33E8-2F15-46E6-BEDE-8FEAA80F8329}"/>
              </a:ext>
            </a:extLst>
          </p:cNvPr>
          <p:cNvGrpSpPr/>
          <p:nvPr/>
        </p:nvGrpSpPr>
        <p:grpSpPr>
          <a:xfrm>
            <a:off x="4578820" y="3101982"/>
            <a:ext cx="3318860" cy="191887"/>
            <a:chOff x="4664035" y="2811906"/>
            <a:chExt cx="3318860" cy="191887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B4D9914-8CD7-4965-A690-20C8CCECB656}"/>
                </a:ext>
              </a:extLst>
            </p:cNvPr>
            <p:cNvSpPr/>
            <p:nvPr/>
          </p:nvSpPr>
          <p:spPr>
            <a:xfrm>
              <a:off x="4664035" y="2811907"/>
              <a:ext cx="1125967" cy="191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닉네임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AE6423F-F571-40EF-ACA4-48204019F405}"/>
                </a:ext>
              </a:extLst>
            </p:cNvPr>
            <p:cNvSpPr/>
            <p:nvPr/>
          </p:nvSpPr>
          <p:spPr>
            <a:xfrm>
              <a:off x="5790002" y="2811906"/>
              <a:ext cx="2192893" cy="19188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547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74E950-EDFA-4696-A9E8-EFA07670CEEA}"/>
              </a:ext>
            </a:extLst>
          </p:cNvPr>
          <p:cNvSpPr/>
          <p:nvPr/>
        </p:nvSpPr>
        <p:spPr>
          <a:xfrm>
            <a:off x="1062318" y="308282"/>
            <a:ext cx="10067364" cy="5979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B754D-EAF2-4848-B8D2-219AA6A41B85}"/>
              </a:ext>
            </a:extLst>
          </p:cNvPr>
          <p:cNvSpPr/>
          <p:nvPr/>
        </p:nvSpPr>
        <p:spPr>
          <a:xfrm>
            <a:off x="3621742" y="2060091"/>
            <a:ext cx="5253317" cy="3765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검색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B611C1-505C-4261-A374-1C27168D0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864" y="2154249"/>
            <a:ext cx="282360" cy="2823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041079-ED75-49C8-8F5E-8B13FC2A1EDF}"/>
              </a:ext>
            </a:extLst>
          </p:cNvPr>
          <p:cNvSpPr/>
          <p:nvPr/>
        </p:nvSpPr>
        <p:spPr>
          <a:xfrm>
            <a:off x="1483659" y="1722136"/>
            <a:ext cx="9224682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F015CE-2953-4475-A834-7E21A33F006B}"/>
              </a:ext>
            </a:extLst>
          </p:cNvPr>
          <p:cNvSpPr/>
          <p:nvPr/>
        </p:nvSpPr>
        <p:spPr>
          <a:xfrm>
            <a:off x="0" y="0"/>
            <a:ext cx="806824" cy="59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첫 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로그인</a:t>
            </a:r>
          </a:p>
        </p:txBody>
      </p:sp>
      <p:pic>
        <p:nvPicPr>
          <p:cNvPr id="8" name="그림 7" descr="옅은이(가) 표시된 사진&#10;&#10;자동 생성된 설명">
            <a:extLst>
              <a:ext uri="{FF2B5EF4-FFF2-40B4-BE49-F238E27FC236}">
                <a16:creationId xmlns:a16="http://schemas.microsoft.com/office/drawing/2014/main" id="{17B191F5-D1C8-4D9E-A608-CFC634A49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07" y="346484"/>
            <a:ext cx="2089986" cy="15674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535ECC6-4B70-490B-99D8-8AB43C0003BA}"/>
              </a:ext>
            </a:extLst>
          </p:cNvPr>
          <p:cNvSpPr/>
          <p:nvPr/>
        </p:nvSpPr>
        <p:spPr>
          <a:xfrm>
            <a:off x="1880073" y="549045"/>
            <a:ext cx="676835" cy="4661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/>
                </a:solidFill>
              </a:rPr>
              <a:t>날씨 온도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accent5"/>
                </a:solidFill>
              </a:rPr>
              <a:t>위치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pPr algn="ctr"/>
            <a:endParaRPr lang="en-US" altLang="ko-KR" sz="1100" dirty="0">
              <a:solidFill>
                <a:schemeClr val="accent5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7BEA31-E1EA-406A-A2B0-C304A511C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07" y="553555"/>
            <a:ext cx="457143" cy="4571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FA6BA69-A850-4D09-8783-EFACA0A28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29" y="2079543"/>
            <a:ext cx="431772" cy="4317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859C5D-5AA7-4335-8A32-0E9044B9DE05}"/>
              </a:ext>
            </a:extLst>
          </p:cNvPr>
          <p:cNvSpPr txBox="1"/>
          <p:nvPr/>
        </p:nvSpPr>
        <p:spPr>
          <a:xfrm>
            <a:off x="7846689" y="1231019"/>
            <a:ext cx="1640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로그인 유저 수</a:t>
            </a:r>
            <a:r>
              <a:rPr lang="en-US" altLang="ko-KR" sz="900" dirty="0"/>
              <a:t>:  00</a:t>
            </a:r>
            <a:r>
              <a:rPr lang="ko-KR" altLang="en-US" sz="900" dirty="0"/>
              <a:t>명</a:t>
            </a:r>
          </a:p>
        </p:txBody>
      </p:sp>
      <p:pic>
        <p:nvPicPr>
          <p:cNvPr id="24" name="그림 23" descr="검은색, 어두운, 밤, 남자이(가) 표시된 사진&#10;&#10;자동 생성된 설명">
            <a:extLst>
              <a:ext uri="{FF2B5EF4-FFF2-40B4-BE49-F238E27FC236}">
                <a16:creationId xmlns:a16="http://schemas.microsoft.com/office/drawing/2014/main" id="{E53AAB26-4920-4E02-B215-9C02EF7202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1" y="1135980"/>
            <a:ext cx="398930" cy="39893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39D4520-558E-45DA-9FF9-016C2C6EC6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724" y="1167371"/>
            <a:ext cx="336148" cy="33614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B0F77DF-6589-443C-B79E-5571F81D43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1" y="1917955"/>
            <a:ext cx="376519" cy="3765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7ADCEC9-3A21-435D-BA86-24629705B9AF}"/>
              </a:ext>
            </a:extLst>
          </p:cNvPr>
          <p:cNvSpPr/>
          <p:nvPr/>
        </p:nvSpPr>
        <p:spPr>
          <a:xfrm>
            <a:off x="1483658" y="2890520"/>
            <a:ext cx="9224681" cy="3083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관심 사항</a:t>
            </a:r>
            <a:endParaRPr lang="en-US" altLang="ko-KR" dirty="0"/>
          </a:p>
          <a:p>
            <a:pPr algn="ctr"/>
            <a:r>
              <a:rPr lang="ko-KR" altLang="en-US" dirty="0"/>
              <a:t>체크 리스트</a:t>
            </a:r>
            <a:r>
              <a:rPr lang="en-US" altLang="ko-KR" dirty="0"/>
              <a:t>(</a:t>
            </a:r>
            <a:r>
              <a:rPr lang="ko-KR" altLang="en-US" dirty="0"/>
              <a:t>장르</a:t>
            </a:r>
            <a:r>
              <a:rPr lang="en-US" altLang="ko-KR" dirty="0"/>
              <a:t>, </a:t>
            </a:r>
            <a:r>
              <a:rPr lang="ko-KR" altLang="en-US" dirty="0"/>
              <a:t>연령대</a:t>
            </a:r>
            <a:r>
              <a:rPr lang="en-US" altLang="ko-KR" dirty="0"/>
              <a:t>, </a:t>
            </a:r>
            <a:r>
              <a:rPr lang="ko-KR" altLang="en-US" dirty="0"/>
              <a:t>만화</a:t>
            </a:r>
            <a:r>
              <a:rPr lang="en-US" altLang="ko-KR" dirty="0"/>
              <a:t>, </a:t>
            </a:r>
            <a:r>
              <a:rPr lang="ko-KR" altLang="en-US" dirty="0"/>
              <a:t>애니</a:t>
            </a:r>
            <a:r>
              <a:rPr lang="en-US" altLang="ko-KR" dirty="0"/>
              <a:t>, </a:t>
            </a:r>
            <a:r>
              <a:rPr lang="ko-KR" altLang="en-US" dirty="0"/>
              <a:t>영화 중</a:t>
            </a:r>
            <a:r>
              <a:rPr lang="en-US" altLang="ko-KR" dirty="0"/>
              <a:t>, </a:t>
            </a:r>
            <a:r>
              <a:rPr lang="ko-KR" altLang="en-US" dirty="0"/>
              <a:t>작가 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프로필 사진</a:t>
            </a:r>
          </a:p>
        </p:txBody>
      </p:sp>
    </p:spTree>
    <p:extLst>
      <p:ext uri="{BB962C8B-B14F-4D97-AF65-F5344CB8AC3E}">
        <p14:creationId xmlns:p14="http://schemas.microsoft.com/office/powerpoint/2010/main" val="143873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74E950-EDFA-4696-A9E8-EFA07670CEEA}"/>
              </a:ext>
            </a:extLst>
          </p:cNvPr>
          <p:cNvSpPr/>
          <p:nvPr/>
        </p:nvSpPr>
        <p:spPr>
          <a:xfrm>
            <a:off x="1062318" y="114167"/>
            <a:ext cx="10067364" cy="6629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041079-ED75-49C8-8F5E-8B13FC2A1EDF}"/>
              </a:ext>
            </a:extLst>
          </p:cNvPr>
          <p:cNvSpPr/>
          <p:nvPr/>
        </p:nvSpPr>
        <p:spPr>
          <a:xfrm>
            <a:off x="1483659" y="1607969"/>
            <a:ext cx="9224682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F015CE-2953-4475-A834-7E21A33F006B}"/>
              </a:ext>
            </a:extLst>
          </p:cNvPr>
          <p:cNvSpPr/>
          <p:nvPr/>
        </p:nvSpPr>
        <p:spPr>
          <a:xfrm>
            <a:off x="0" y="0"/>
            <a:ext cx="806824" cy="59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로그인 후</a:t>
            </a:r>
          </a:p>
        </p:txBody>
      </p:sp>
      <p:pic>
        <p:nvPicPr>
          <p:cNvPr id="8" name="그림 7" descr="옅은이(가) 표시된 사진&#10;&#10;자동 생성된 설명">
            <a:extLst>
              <a:ext uri="{FF2B5EF4-FFF2-40B4-BE49-F238E27FC236}">
                <a16:creationId xmlns:a16="http://schemas.microsoft.com/office/drawing/2014/main" id="{17B191F5-D1C8-4D9E-A608-CFC634A4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07" y="232317"/>
            <a:ext cx="2089986" cy="15674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535ECC6-4B70-490B-99D8-8AB43C0003BA}"/>
              </a:ext>
            </a:extLst>
          </p:cNvPr>
          <p:cNvSpPr/>
          <p:nvPr/>
        </p:nvSpPr>
        <p:spPr>
          <a:xfrm>
            <a:off x="1880073" y="434878"/>
            <a:ext cx="676835" cy="4661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/>
                </a:solidFill>
              </a:rPr>
              <a:t>날씨 온도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accent5"/>
                </a:solidFill>
              </a:rPr>
              <a:t>위치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pPr algn="ctr"/>
            <a:endParaRPr lang="en-US" altLang="ko-KR" sz="1100" dirty="0">
              <a:solidFill>
                <a:schemeClr val="accent5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7BEA31-E1EA-406A-A2B0-C304A511C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07" y="439388"/>
            <a:ext cx="457143" cy="457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AB94E2-7B47-4FF8-8917-4B98FD7EA130}"/>
              </a:ext>
            </a:extLst>
          </p:cNvPr>
          <p:cNvSpPr txBox="1"/>
          <p:nvPr/>
        </p:nvSpPr>
        <p:spPr>
          <a:xfrm>
            <a:off x="7846689" y="1231019"/>
            <a:ext cx="1640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로그인 유저 수</a:t>
            </a:r>
            <a:r>
              <a:rPr lang="en-US" altLang="ko-KR" sz="900" dirty="0"/>
              <a:t>:  00</a:t>
            </a:r>
            <a:r>
              <a:rPr lang="ko-KR" altLang="en-US" sz="900" dirty="0"/>
              <a:t>명</a:t>
            </a:r>
          </a:p>
        </p:txBody>
      </p:sp>
      <p:pic>
        <p:nvPicPr>
          <p:cNvPr id="3" name="그림 2" descr="검은색, 어두운, 밤, 남자이(가) 표시된 사진&#10;&#10;자동 생성된 설명">
            <a:extLst>
              <a:ext uri="{FF2B5EF4-FFF2-40B4-BE49-F238E27FC236}">
                <a16:creationId xmlns:a16="http://schemas.microsoft.com/office/drawing/2014/main" id="{16D3EDC8-8294-4B53-B6FF-192ECC105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1" y="1135980"/>
            <a:ext cx="398930" cy="3989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6902E9-2C88-47A3-A8E6-D38F0DD48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724" y="1167371"/>
            <a:ext cx="336148" cy="3361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9D7BB7-C89B-4485-B19A-194FF1CCAD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1" y="1917955"/>
            <a:ext cx="376519" cy="37651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CE65C4-E6B2-4898-842C-96587022B0E5}"/>
              </a:ext>
            </a:extLst>
          </p:cNvPr>
          <p:cNvSpPr/>
          <p:nvPr/>
        </p:nvSpPr>
        <p:spPr>
          <a:xfrm>
            <a:off x="6975324" y="5374834"/>
            <a:ext cx="1448578" cy="1188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추천만화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03F7F9-2C1E-4420-8077-BAC05BF585F9}"/>
              </a:ext>
            </a:extLst>
          </p:cNvPr>
          <p:cNvSpPr/>
          <p:nvPr/>
        </p:nvSpPr>
        <p:spPr>
          <a:xfrm>
            <a:off x="6975324" y="4061311"/>
            <a:ext cx="1448578" cy="1188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추천애니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F82B3A-CC91-471B-9059-42B417BC9442}"/>
              </a:ext>
            </a:extLst>
          </p:cNvPr>
          <p:cNvSpPr/>
          <p:nvPr/>
        </p:nvSpPr>
        <p:spPr>
          <a:xfrm>
            <a:off x="3621742" y="1945924"/>
            <a:ext cx="5253317" cy="3765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검색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2097BF0-4970-4638-B88F-57E3A868A4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864" y="2040082"/>
            <a:ext cx="282360" cy="28236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2E6FE3-F288-401F-AA7E-A26880C82D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29" y="1965376"/>
            <a:ext cx="431772" cy="43177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D677A1-84D2-41B8-B3EC-2154E7FF940A}"/>
              </a:ext>
            </a:extLst>
          </p:cNvPr>
          <p:cNvSpPr/>
          <p:nvPr/>
        </p:nvSpPr>
        <p:spPr>
          <a:xfrm>
            <a:off x="1483658" y="5374834"/>
            <a:ext cx="5274297" cy="114066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만화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999F52-6B87-47FD-8797-AAB570857008}"/>
              </a:ext>
            </a:extLst>
          </p:cNvPr>
          <p:cNvSpPr/>
          <p:nvPr/>
        </p:nvSpPr>
        <p:spPr>
          <a:xfrm>
            <a:off x="6997549" y="2747788"/>
            <a:ext cx="1448578" cy="1188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추천영화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3EE9B1-BA47-4A79-8D07-411294D5D1E2}"/>
              </a:ext>
            </a:extLst>
          </p:cNvPr>
          <p:cNvSpPr/>
          <p:nvPr/>
        </p:nvSpPr>
        <p:spPr>
          <a:xfrm>
            <a:off x="8685723" y="2428878"/>
            <a:ext cx="2041382" cy="4086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미니게임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링크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8EDE39-3D2D-4DC2-B6AD-0F0B72DE3C3A}"/>
              </a:ext>
            </a:extLst>
          </p:cNvPr>
          <p:cNvSpPr/>
          <p:nvPr/>
        </p:nvSpPr>
        <p:spPr>
          <a:xfrm>
            <a:off x="1483657" y="2731642"/>
            <a:ext cx="5274297" cy="118872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영화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75830C-2DCF-4C9C-B062-CE1443183FA1}"/>
              </a:ext>
            </a:extLst>
          </p:cNvPr>
          <p:cNvSpPr/>
          <p:nvPr/>
        </p:nvSpPr>
        <p:spPr>
          <a:xfrm>
            <a:off x="1483657" y="4069099"/>
            <a:ext cx="5274297" cy="118872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애니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0F6560-5198-4F15-85C3-B84D5868FE1D}"/>
              </a:ext>
            </a:extLst>
          </p:cNvPr>
          <p:cNvSpPr txBox="1"/>
          <p:nvPr/>
        </p:nvSpPr>
        <p:spPr>
          <a:xfrm>
            <a:off x="1483657" y="2428878"/>
            <a:ext cx="5274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리스트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098473-B449-4FFB-A27D-954CFAAC0871}"/>
              </a:ext>
            </a:extLst>
          </p:cNvPr>
          <p:cNvSpPr txBox="1"/>
          <p:nvPr/>
        </p:nvSpPr>
        <p:spPr>
          <a:xfrm>
            <a:off x="6997549" y="2419294"/>
            <a:ext cx="1448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추천 리스트</a:t>
            </a:r>
          </a:p>
        </p:txBody>
      </p:sp>
    </p:spTree>
    <p:extLst>
      <p:ext uri="{BB962C8B-B14F-4D97-AF65-F5344CB8AC3E}">
        <p14:creationId xmlns:p14="http://schemas.microsoft.com/office/powerpoint/2010/main" val="134228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74E950-EDFA-4696-A9E8-EFA07670CEEA}"/>
              </a:ext>
            </a:extLst>
          </p:cNvPr>
          <p:cNvSpPr/>
          <p:nvPr/>
        </p:nvSpPr>
        <p:spPr>
          <a:xfrm>
            <a:off x="1062318" y="114167"/>
            <a:ext cx="10067364" cy="6629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041079-ED75-49C8-8F5E-8B13FC2A1EDF}"/>
              </a:ext>
            </a:extLst>
          </p:cNvPr>
          <p:cNvSpPr/>
          <p:nvPr/>
        </p:nvSpPr>
        <p:spPr>
          <a:xfrm>
            <a:off x="1483659" y="1607969"/>
            <a:ext cx="9224682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F015CE-2953-4475-A834-7E21A33F006B}"/>
              </a:ext>
            </a:extLst>
          </p:cNvPr>
          <p:cNvSpPr/>
          <p:nvPr/>
        </p:nvSpPr>
        <p:spPr>
          <a:xfrm>
            <a:off x="0" y="0"/>
            <a:ext cx="806824" cy="59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개인정보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눌렀을 때</a:t>
            </a:r>
          </a:p>
        </p:txBody>
      </p:sp>
      <p:pic>
        <p:nvPicPr>
          <p:cNvPr id="8" name="그림 7" descr="옅은이(가) 표시된 사진&#10;&#10;자동 생성된 설명">
            <a:extLst>
              <a:ext uri="{FF2B5EF4-FFF2-40B4-BE49-F238E27FC236}">
                <a16:creationId xmlns:a16="http://schemas.microsoft.com/office/drawing/2014/main" id="{17B191F5-D1C8-4D9E-A608-CFC634A4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07" y="232317"/>
            <a:ext cx="2089986" cy="15674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535ECC6-4B70-490B-99D8-8AB43C0003BA}"/>
              </a:ext>
            </a:extLst>
          </p:cNvPr>
          <p:cNvSpPr/>
          <p:nvPr/>
        </p:nvSpPr>
        <p:spPr>
          <a:xfrm>
            <a:off x="1880073" y="434878"/>
            <a:ext cx="676835" cy="4661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/>
                </a:solidFill>
              </a:rPr>
              <a:t>날씨 온도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accent5"/>
                </a:solidFill>
              </a:rPr>
              <a:t>위치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pPr algn="ctr"/>
            <a:endParaRPr lang="en-US" altLang="ko-KR" sz="1100" dirty="0">
              <a:solidFill>
                <a:schemeClr val="accent5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7BEA31-E1EA-406A-A2B0-C304A511C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07" y="439388"/>
            <a:ext cx="457143" cy="457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AB94E2-7B47-4FF8-8917-4B98FD7EA130}"/>
              </a:ext>
            </a:extLst>
          </p:cNvPr>
          <p:cNvSpPr txBox="1"/>
          <p:nvPr/>
        </p:nvSpPr>
        <p:spPr>
          <a:xfrm>
            <a:off x="7846689" y="1231019"/>
            <a:ext cx="1640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로그인 유저 수</a:t>
            </a:r>
            <a:r>
              <a:rPr lang="en-US" altLang="ko-KR" sz="900" dirty="0"/>
              <a:t>:  00</a:t>
            </a:r>
            <a:r>
              <a:rPr lang="ko-KR" altLang="en-US" sz="900" dirty="0"/>
              <a:t>명</a:t>
            </a:r>
          </a:p>
        </p:txBody>
      </p:sp>
      <p:pic>
        <p:nvPicPr>
          <p:cNvPr id="3" name="그림 2" descr="검은색, 어두운, 밤, 남자이(가) 표시된 사진&#10;&#10;자동 생성된 설명">
            <a:extLst>
              <a:ext uri="{FF2B5EF4-FFF2-40B4-BE49-F238E27FC236}">
                <a16:creationId xmlns:a16="http://schemas.microsoft.com/office/drawing/2014/main" id="{16D3EDC8-8294-4B53-B6FF-192ECC105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1" y="1135980"/>
            <a:ext cx="398930" cy="3989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6902E9-2C88-47A3-A8E6-D38F0DD48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724" y="1167371"/>
            <a:ext cx="336148" cy="3361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9D7BB7-C89B-4485-B19A-194FF1CCAD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1" y="1917955"/>
            <a:ext cx="376519" cy="37651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F82B3A-CC91-471B-9059-42B417BC9442}"/>
              </a:ext>
            </a:extLst>
          </p:cNvPr>
          <p:cNvSpPr/>
          <p:nvPr/>
        </p:nvSpPr>
        <p:spPr>
          <a:xfrm>
            <a:off x="3621742" y="1945924"/>
            <a:ext cx="5253317" cy="3765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검색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2097BF0-4970-4638-B88F-57E3A868A4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864" y="2040082"/>
            <a:ext cx="282360" cy="28236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2E6FE3-F288-401F-AA7E-A26880C82D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29" y="1965376"/>
            <a:ext cx="431772" cy="4317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2A5D834-A329-4284-B078-BC31379FF9EA}"/>
              </a:ext>
            </a:extLst>
          </p:cNvPr>
          <p:cNvSpPr/>
          <p:nvPr/>
        </p:nvSpPr>
        <p:spPr>
          <a:xfrm>
            <a:off x="6110642" y="2879170"/>
            <a:ext cx="3759200" cy="1134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 정보 변경</a:t>
            </a:r>
            <a:endParaRPr lang="en-US" altLang="ko-KR" sz="1400" dirty="0"/>
          </a:p>
          <a:p>
            <a:pPr algn="ctr"/>
            <a:r>
              <a:rPr lang="ko-KR" altLang="en-US" sz="1400" dirty="0"/>
              <a:t>비밀번호</a:t>
            </a:r>
            <a:endParaRPr lang="en-US" altLang="ko-KR" sz="1400" dirty="0"/>
          </a:p>
          <a:p>
            <a:pPr algn="ctr"/>
            <a:r>
              <a:rPr lang="ko-KR" altLang="en-US" sz="1400" dirty="0"/>
              <a:t>전화번호</a:t>
            </a:r>
            <a:endParaRPr lang="en-US" altLang="ko-KR" sz="1400" dirty="0"/>
          </a:p>
          <a:p>
            <a:pPr algn="ctr"/>
            <a:r>
              <a:rPr lang="en-US" altLang="ko-KR" sz="1400" dirty="0"/>
              <a:t>&amp;</a:t>
            </a:r>
          </a:p>
          <a:p>
            <a:pPr algn="ctr"/>
            <a:r>
              <a:rPr lang="ko-KR" altLang="en-US" sz="1400" dirty="0"/>
              <a:t>프로필 사진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4352FF-A66B-4A22-BE3F-7C390DD855C7}"/>
              </a:ext>
            </a:extLst>
          </p:cNvPr>
          <p:cNvSpPr/>
          <p:nvPr/>
        </p:nvSpPr>
        <p:spPr>
          <a:xfrm>
            <a:off x="6110642" y="5408240"/>
            <a:ext cx="3759200" cy="1158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관심사항 변경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8753EE3-4432-4F55-AE23-A2403C43964D}"/>
              </a:ext>
            </a:extLst>
          </p:cNvPr>
          <p:cNvSpPr/>
          <p:nvPr/>
        </p:nvSpPr>
        <p:spPr>
          <a:xfrm>
            <a:off x="6110642" y="4131585"/>
            <a:ext cx="3759200" cy="1158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목록 변경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C490D19-D232-476F-B92E-76B15F8080BF}"/>
              </a:ext>
            </a:extLst>
          </p:cNvPr>
          <p:cNvSpPr/>
          <p:nvPr/>
        </p:nvSpPr>
        <p:spPr>
          <a:xfrm>
            <a:off x="1961179" y="2884864"/>
            <a:ext cx="3759200" cy="374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관심 분야 목록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만화</a:t>
            </a:r>
            <a:r>
              <a:rPr lang="en-US" altLang="ko-KR" dirty="0"/>
              <a:t>, </a:t>
            </a:r>
            <a:r>
              <a:rPr lang="ko-KR" altLang="en-US" dirty="0"/>
              <a:t>애니</a:t>
            </a:r>
            <a:r>
              <a:rPr lang="en-US" altLang="ko-KR" dirty="0"/>
              <a:t>, </a:t>
            </a:r>
            <a:r>
              <a:rPr lang="ko-KR" altLang="en-US" dirty="0"/>
              <a:t>영화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리뷰 입력</a:t>
            </a:r>
            <a:r>
              <a:rPr lang="en-US" altLang="ko-KR" dirty="0"/>
              <a:t>, </a:t>
            </a:r>
            <a:r>
              <a:rPr lang="ko-KR" altLang="en-US" dirty="0"/>
              <a:t>평점 입력한 목록</a:t>
            </a:r>
          </a:p>
        </p:txBody>
      </p:sp>
    </p:spTree>
    <p:extLst>
      <p:ext uri="{BB962C8B-B14F-4D97-AF65-F5344CB8AC3E}">
        <p14:creationId xmlns:p14="http://schemas.microsoft.com/office/powerpoint/2010/main" val="13113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74E950-EDFA-4696-A9E8-EFA07670CEEA}"/>
              </a:ext>
            </a:extLst>
          </p:cNvPr>
          <p:cNvSpPr/>
          <p:nvPr/>
        </p:nvSpPr>
        <p:spPr>
          <a:xfrm>
            <a:off x="1062318" y="114167"/>
            <a:ext cx="10067364" cy="6629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041079-ED75-49C8-8F5E-8B13FC2A1EDF}"/>
              </a:ext>
            </a:extLst>
          </p:cNvPr>
          <p:cNvSpPr/>
          <p:nvPr/>
        </p:nvSpPr>
        <p:spPr>
          <a:xfrm>
            <a:off x="1483659" y="1607969"/>
            <a:ext cx="9224682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F015CE-2953-4475-A834-7E21A33F006B}"/>
              </a:ext>
            </a:extLst>
          </p:cNvPr>
          <p:cNvSpPr/>
          <p:nvPr/>
        </p:nvSpPr>
        <p:spPr>
          <a:xfrm>
            <a:off x="18927" y="232317"/>
            <a:ext cx="806824" cy="59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리스트 중 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하나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눌렀을 때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pic>
        <p:nvPicPr>
          <p:cNvPr id="8" name="그림 7" descr="옅은이(가) 표시된 사진&#10;&#10;자동 생성된 설명">
            <a:extLst>
              <a:ext uri="{FF2B5EF4-FFF2-40B4-BE49-F238E27FC236}">
                <a16:creationId xmlns:a16="http://schemas.microsoft.com/office/drawing/2014/main" id="{17B191F5-D1C8-4D9E-A608-CFC634A4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07" y="232317"/>
            <a:ext cx="2089986" cy="15674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535ECC6-4B70-490B-99D8-8AB43C0003BA}"/>
              </a:ext>
            </a:extLst>
          </p:cNvPr>
          <p:cNvSpPr/>
          <p:nvPr/>
        </p:nvSpPr>
        <p:spPr>
          <a:xfrm>
            <a:off x="1880073" y="434878"/>
            <a:ext cx="676835" cy="4661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/>
                </a:solidFill>
              </a:rPr>
              <a:t>날씨 온도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accent5"/>
                </a:solidFill>
              </a:rPr>
              <a:t>위치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pPr algn="ctr"/>
            <a:endParaRPr lang="en-US" altLang="ko-KR" sz="1100" dirty="0">
              <a:solidFill>
                <a:schemeClr val="accent5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7BEA31-E1EA-406A-A2B0-C304A511C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07" y="439388"/>
            <a:ext cx="457143" cy="457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AB94E2-7B47-4FF8-8917-4B98FD7EA130}"/>
              </a:ext>
            </a:extLst>
          </p:cNvPr>
          <p:cNvSpPr txBox="1"/>
          <p:nvPr/>
        </p:nvSpPr>
        <p:spPr>
          <a:xfrm>
            <a:off x="7846689" y="1231019"/>
            <a:ext cx="1640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로그인 유저 수</a:t>
            </a:r>
            <a:r>
              <a:rPr lang="en-US" altLang="ko-KR" sz="900" dirty="0"/>
              <a:t>:  00</a:t>
            </a:r>
            <a:r>
              <a:rPr lang="ko-KR" altLang="en-US" sz="900" dirty="0"/>
              <a:t>명</a:t>
            </a:r>
          </a:p>
        </p:txBody>
      </p:sp>
      <p:pic>
        <p:nvPicPr>
          <p:cNvPr id="3" name="그림 2" descr="검은색, 어두운, 밤, 남자이(가) 표시된 사진&#10;&#10;자동 생성된 설명">
            <a:extLst>
              <a:ext uri="{FF2B5EF4-FFF2-40B4-BE49-F238E27FC236}">
                <a16:creationId xmlns:a16="http://schemas.microsoft.com/office/drawing/2014/main" id="{16D3EDC8-8294-4B53-B6FF-192ECC105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1" y="1135980"/>
            <a:ext cx="398930" cy="3989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6902E9-2C88-47A3-A8E6-D38F0DD48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724" y="1167371"/>
            <a:ext cx="336148" cy="3361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9D7BB7-C89B-4485-B19A-194FF1CCAD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1" y="1917955"/>
            <a:ext cx="376519" cy="37651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F82B3A-CC91-471B-9059-42B417BC9442}"/>
              </a:ext>
            </a:extLst>
          </p:cNvPr>
          <p:cNvSpPr/>
          <p:nvPr/>
        </p:nvSpPr>
        <p:spPr>
          <a:xfrm>
            <a:off x="3621742" y="1945924"/>
            <a:ext cx="5253317" cy="3765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검색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2097BF0-4970-4638-B88F-57E3A868A4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864" y="2040082"/>
            <a:ext cx="282360" cy="28236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2E6FE3-F288-401F-AA7E-A26880C82D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29" y="1965376"/>
            <a:ext cx="431772" cy="43177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30F6560-5198-4F15-85C3-B84D5868FE1D}"/>
              </a:ext>
            </a:extLst>
          </p:cNvPr>
          <p:cNvSpPr txBox="1"/>
          <p:nvPr/>
        </p:nvSpPr>
        <p:spPr>
          <a:xfrm>
            <a:off x="1483657" y="2428878"/>
            <a:ext cx="5274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리스트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098473-B449-4FFB-A27D-954CFAAC0871}"/>
              </a:ext>
            </a:extLst>
          </p:cNvPr>
          <p:cNvSpPr txBox="1"/>
          <p:nvPr/>
        </p:nvSpPr>
        <p:spPr>
          <a:xfrm>
            <a:off x="6997549" y="2419294"/>
            <a:ext cx="1448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추천 리스트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78BF77-E199-4257-9EA4-E25D2923BE97}"/>
              </a:ext>
            </a:extLst>
          </p:cNvPr>
          <p:cNvSpPr/>
          <p:nvPr/>
        </p:nvSpPr>
        <p:spPr>
          <a:xfrm>
            <a:off x="1595120" y="2804160"/>
            <a:ext cx="8714291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2220FE-39AF-4305-AE91-C5BE6BA98296}"/>
              </a:ext>
            </a:extLst>
          </p:cNvPr>
          <p:cNvSpPr/>
          <p:nvPr/>
        </p:nvSpPr>
        <p:spPr>
          <a:xfrm>
            <a:off x="1595120" y="3651398"/>
            <a:ext cx="8714291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38454F-4589-4DB0-BC61-B300DCA1EDD6}"/>
              </a:ext>
            </a:extLst>
          </p:cNvPr>
          <p:cNvSpPr/>
          <p:nvPr/>
        </p:nvSpPr>
        <p:spPr>
          <a:xfrm>
            <a:off x="1595119" y="4559695"/>
            <a:ext cx="8714291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45858F6-D50F-47C3-8388-653B2F2486A8}"/>
              </a:ext>
            </a:extLst>
          </p:cNvPr>
          <p:cNvSpPr/>
          <p:nvPr/>
        </p:nvSpPr>
        <p:spPr>
          <a:xfrm>
            <a:off x="1595118" y="5407639"/>
            <a:ext cx="8714291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8BF43-00D0-4C9F-8CF7-9C01A712D24A}"/>
              </a:ext>
            </a:extLst>
          </p:cNvPr>
          <p:cNvSpPr txBox="1"/>
          <p:nvPr/>
        </p:nvSpPr>
        <p:spPr>
          <a:xfrm>
            <a:off x="4372413" y="6321969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	2	3	4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48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74E950-EDFA-4696-A9E8-EFA07670CEEA}"/>
              </a:ext>
            </a:extLst>
          </p:cNvPr>
          <p:cNvSpPr/>
          <p:nvPr/>
        </p:nvSpPr>
        <p:spPr>
          <a:xfrm>
            <a:off x="1062318" y="114167"/>
            <a:ext cx="10067364" cy="6629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041079-ED75-49C8-8F5E-8B13FC2A1EDF}"/>
              </a:ext>
            </a:extLst>
          </p:cNvPr>
          <p:cNvSpPr/>
          <p:nvPr/>
        </p:nvSpPr>
        <p:spPr>
          <a:xfrm>
            <a:off x="1483659" y="1607969"/>
            <a:ext cx="9224682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F015CE-2953-4475-A834-7E21A33F006B}"/>
              </a:ext>
            </a:extLst>
          </p:cNvPr>
          <p:cNvSpPr/>
          <p:nvPr/>
        </p:nvSpPr>
        <p:spPr>
          <a:xfrm>
            <a:off x="18927" y="232317"/>
            <a:ext cx="806824" cy="59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리스트 중 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하나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눌렀을 때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pic>
        <p:nvPicPr>
          <p:cNvPr id="8" name="그림 7" descr="옅은이(가) 표시된 사진&#10;&#10;자동 생성된 설명">
            <a:extLst>
              <a:ext uri="{FF2B5EF4-FFF2-40B4-BE49-F238E27FC236}">
                <a16:creationId xmlns:a16="http://schemas.microsoft.com/office/drawing/2014/main" id="{17B191F5-D1C8-4D9E-A608-CFC634A4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07" y="232317"/>
            <a:ext cx="2089986" cy="15674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535ECC6-4B70-490B-99D8-8AB43C0003BA}"/>
              </a:ext>
            </a:extLst>
          </p:cNvPr>
          <p:cNvSpPr/>
          <p:nvPr/>
        </p:nvSpPr>
        <p:spPr>
          <a:xfrm>
            <a:off x="1880073" y="434878"/>
            <a:ext cx="676835" cy="4661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/>
                </a:solidFill>
              </a:rPr>
              <a:t>날씨 온도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accent5"/>
                </a:solidFill>
              </a:rPr>
              <a:t>위치</a:t>
            </a:r>
            <a:endParaRPr lang="en-US" altLang="ko-KR" sz="1000" dirty="0">
              <a:solidFill>
                <a:schemeClr val="accent5"/>
              </a:solidFill>
            </a:endParaRPr>
          </a:p>
          <a:p>
            <a:pPr algn="ctr"/>
            <a:endParaRPr lang="en-US" altLang="ko-KR" sz="1100" dirty="0">
              <a:solidFill>
                <a:schemeClr val="accent5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7BEA31-E1EA-406A-A2B0-C304A511C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07" y="439388"/>
            <a:ext cx="457143" cy="457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AB94E2-7B47-4FF8-8917-4B98FD7EA130}"/>
              </a:ext>
            </a:extLst>
          </p:cNvPr>
          <p:cNvSpPr txBox="1"/>
          <p:nvPr/>
        </p:nvSpPr>
        <p:spPr>
          <a:xfrm>
            <a:off x="7846689" y="1231019"/>
            <a:ext cx="1640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로그인 유저 수</a:t>
            </a:r>
            <a:r>
              <a:rPr lang="en-US" altLang="ko-KR" sz="900" dirty="0"/>
              <a:t>:  00</a:t>
            </a:r>
            <a:r>
              <a:rPr lang="ko-KR" altLang="en-US" sz="900" dirty="0"/>
              <a:t>명</a:t>
            </a:r>
          </a:p>
        </p:txBody>
      </p:sp>
      <p:pic>
        <p:nvPicPr>
          <p:cNvPr id="3" name="그림 2" descr="검은색, 어두운, 밤, 남자이(가) 표시된 사진&#10;&#10;자동 생성된 설명">
            <a:extLst>
              <a:ext uri="{FF2B5EF4-FFF2-40B4-BE49-F238E27FC236}">
                <a16:creationId xmlns:a16="http://schemas.microsoft.com/office/drawing/2014/main" id="{16D3EDC8-8294-4B53-B6FF-192ECC105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1" y="1135980"/>
            <a:ext cx="398930" cy="3989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6902E9-2C88-47A3-A8E6-D38F0DD48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724" y="1167371"/>
            <a:ext cx="336148" cy="3361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9D7BB7-C89B-4485-B19A-194FF1CCAD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1" y="1917955"/>
            <a:ext cx="376519" cy="37651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F82B3A-CC91-471B-9059-42B417BC9442}"/>
              </a:ext>
            </a:extLst>
          </p:cNvPr>
          <p:cNvSpPr/>
          <p:nvPr/>
        </p:nvSpPr>
        <p:spPr>
          <a:xfrm>
            <a:off x="3621742" y="1945924"/>
            <a:ext cx="5253317" cy="3765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검색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2097BF0-4970-4638-B88F-57E3A868A4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864" y="2040082"/>
            <a:ext cx="282360" cy="28236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2E6FE3-F288-401F-AA7E-A26880C82D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29" y="1965376"/>
            <a:ext cx="431772" cy="43177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30F6560-5198-4F15-85C3-B84D5868FE1D}"/>
              </a:ext>
            </a:extLst>
          </p:cNvPr>
          <p:cNvSpPr txBox="1"/>
          <p:nvPr/>
        </p:nvSpPr>
        <p:spPr>
          <a:xfrm>
            <a:off x="1483657" y="2428878"/>
            <a:ext cx="5274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리스트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098473-B449-4FFB-A27D-954CFAAC0871}"/>
              </a:ext>
            </a:extLst>
          </p:cNvPr>
          <p:cNvSpPr txBox="1"/>
          <p:nvPr/>
        </p:nvSpPr>
        <p:spPr>
          <a:xfrm>
            <a:off x="6997549" y="2419294"/>
            <a:ext cx="1448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추천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7D91A5-7CA7-4ED2-9FC4-6ADD5D6AEC91}"/>
              </a:ext>
            </a:extLst>
          </p:cNvPr>
          <p:cNvSpPr/>
          <p:nvPr/>
        </p:nvSpPr>
        <p:spPr>
          <a:xfrm>
            <a:off x="1676400" y="3048000"/>
            <a:ext cx="3302000" cy="2952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일러스트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8FC5E8-D5AB-4B78-9317-112E63D83FC5}"/>
              </a:ext>
            </a:extLst>
          </p:cNvPr>
          <p:cNvSpPr/>
          <p:nvPr/>
        </p:nvSpPr>
        <p:spPr>
          <a:xfrm>
            <a:off x="5394960" y="3048000"/>
            <a:ext cx="4347764" cy="185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작품 소개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1EF97C-E1C7-45C0-9B76-CEB7CBC7C957}"/>
              </a:ext>
            </a:extLst>
          </p:cNvPr>
          <p:cNvSpPr/>
          <p:nvPr/>
        </p:nvSpPr>
        <p:spPr>
          <a:xfrm>
            <a:off x="5435600" y="5110480"/>
            <a:ext cx="4307124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별점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95E796-761A-4E94-9614-D09ACC909364}"/>
              </a:ext>
            </a:extLst>
          </p:cNvPr>
          <p:cNvSpPr/>
          <p:nvPr/>
        </p:nvSpPr>
        <p:spPr>
          <a:xfrm>
            <a:off x="5394960" y="5435600"/>
            <a:ext cx="4347764" cy="564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리뷰 리스트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CFE0E-A9B5-453E-8909-912DEE3D0CE3}"/>
              </a:ext>
            </a:extLst>
          </p:cNvPr>
          <p:cNvSpPr txBox="1"/>
          <p:nvPr/>
        </p:nvSpPr>
        <p:spPr>
          <a:xfrm>
            <a:off x="5672807" y="6159077"/>
            <a:ext cx="434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	2	3	4	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21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364</Words>
  <Application>Microsoft Office PowerPoint</Application>
  <PresentationFormat>와이드스크린</PresentationFormat>
  <Paragraphs>181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MS Gothic</vt:lpstr>
      <vt:lpstr>맑은 고딕</vt:lpstr>
      <vt:lpstr>Arial</vt:lpstr>
      <vt:lpstr>Office 테마</vt:lpstr>
      <vt:lpstr>設計書 掲示板の作り＿復習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設計書 掲示板の作り＿復習</dc:title>
  <dc:creator>park jaesung</dc:creator>
  <cp:lastModifiedBy>park jaesung</cp:lastModifiedBy>
  <cp:revision>2</cp:revision>
  <dcterms:created xsi:type="dcterms:W3CDTF">2020-06-05T12:22:06Z</dcterms:created>
  <dcterms:modified xsi:type="dcterms:W3CDTF">2020-06-08T14:24:24Z</dcterms:modified>
</cp:coreProperties>
</file>