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1" r:id="rId5"/>
    <p:sldId id="279" r:id="rId6"/>
    <p:sldId id="305" r:id="rId7"/>
    <p:sldId id="307" r:id="rId8"/>
    <p:sldId id="309" r:id="rId9"/>
    <p:sldId id="303" r:id="rId10"/>
    <p:sldId id="300" r:id="rId11"/>
    <p:sldId id="312" r:id="rId12"/>
    <p:sldId id="313" r:id="rId13"/>
    <p:sldId id="314" r:id="rId14"/>
    <p:sldId id="316" r:id="rId15"/>
    <p:sldId id="295" r:id="rId16"/>
    <p:sldId id="308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620" autoAdjust="0"/>
    <p:restoredTop sz="82682" autoAdjust="0"/>
  </p:normalViewPr>
  <p:slideViewPr>
    <p:cSldViewPr snapToGrid="0">
      <p:cViewPr varScale="1">
        <p:scale>
          <a:sx n="36" d="100"/>
          <a:sy n="36" d="100"/>
        </p:scale>
        <p:origin x="5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选</a:t>
            </a:r>
            <a:r>
              <a:rPr lang="en-US" altLang="zh-CN" dirty="0"/>
              <a:t>school</a:t>
            </a:r>
            <a:r>
              <a:rPr lang="zh-CN" altLang="en-US" dirty="0"/>
              <a:t>为当前库，然后使用命令</a:t>
            </a:r>
            <a:r>
              <a:rPr lang="en-US" altLang="zh-CN" dirty="0"/>
              <a:t>…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</a:t>
            </a:r>
            <a:r>
              <a:rPr lang="en-US" altLang="zh-CN" dirty="0"/>
              <a:t>school</a:t>
            </a:r>
            <a:r>
              <a:rPr lang="zh-CN" altLang="en-US" dirty="0"/>
              <a:t>为当前库，然后使用命令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数据库用户是数据库中的一种对象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下拉列表中有多种用户类型可供选择，如选择“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登录名的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其他设置暂且不设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用户创建的数据库角色是用户根据自己的需要创建的，这类角色可以删除、修改，也可以为其设置权限。</a:t>
            </a:r>
            <a:endParaRPr lang="en-US" altLang="zh-CN" sz="1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当几个用户需要在某个特定的数据库中执行相同权限的操作时，就可以向该数据库中添加一数据库个角色。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db_owner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在数据库中有全部权限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db_accessadmin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可以添加、删除用户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db_datareader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可以查看数据库中用户表内数据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db_datawriter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可以增删改数据库中用户表内数据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db_ddladmin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可以在数据库中执行所有定义操作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db_securityadm</a:t>
            </a:r>
            <a:r>
              <a:rPr lang="en-US" altLang="zh-CN" sz="11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可以管理数据库中与安全权限有关的动作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db_backupopera</a:t>
            </a:r>
            <a:r>
              <a:rPr lang="en-US" altLang="zh-CN" sz="11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</a:t>
            </a:r>
            <a:r>
              <a:rPr lang="en-US" altLang="zh-CN" sz="11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可以备份数据库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db_denydatareader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不能选择数据库中任何数据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db_denydatawriter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不能更改数据库中任何数据</a:t>
            </a:r>
            <a:endParaRPr lang="zh-CN" altLang="en-US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Public 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最基本的数据库角色，每个数据库用户都属于</a:t>
            </a:r>
            <a:r>
              <a:rPr lang="en-US" altLang="zh-CN" sz="1100" dirty="0">
                <a:latin typeface="黑体" panose="02010609060101010101" pitchFamily="49" charset="-122"/>
                <a:ea typeface="黑体" panose="02010609060101010101" pitchFamily="49" charset="-122"/>
              </a:rPr>
              <a:t>public</a:t>
            </a:r>
            <a:r>
              <a:rPr lang="zh-CN" altLang="en-US" sz="1100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endParaRPr lang="en-US" altLang="zh-CN" sz="1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ym typeface="+mn-ea"/>
              </a:rPr>
              <a:t>为方便数据库用户的管理，可将</a:t>
            </a:r>
            <a:r>
              <a:rPr lang="en-US" altLang="zh-CN" b="1" dirty="0">
                <a:sym typeface="+mn-ea"/>
              </a:rPr>
              <a:t>….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第一个参数为角色名，第二个参数为用户名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/>
                <p:cNvPicPr>
                  <a:picLocks noChangeAspect="1"/>
                </p:cNvPicPr>
                <p:nvPr userDrawn="1"/>
              </p:nvPicPr>
              <p:blipFill rotWithShape="1">
                <a:blip r:embed="rId12"/>
                <a:srcRect b="7917"/>
                <a:stretch>
                  <a:fillRect/>
                </a:stretch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 userDrawn="1"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 userDrawn="1"/>
              </p:nvPicPr>
              <p:blipFill rotWithShape="1">
                <a:blip r:embed="rId14"/>
                <a:srcRect l="10351"/>
                <a:stretch>
                  <a:fillRect/>
                </a:stretch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 userDrawn="1"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/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  <a:endParaRPr lang="zh-CN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965439" y="2637000"/>
            <a:ext cx="10261121" cy="7920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12.3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 数据库用户的创建与管理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1346189" y="2530346"/>
            <a:ext cx="5034076" cy="362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如右图所示，在对象资源管理器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要添加或移除成员的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中的数据库角色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，在快捷菜单中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677180" y="700453"/>
            <a:ext cx="10991535" cy="57970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使用数据库角色属性窗口向数据库角色中添加成员或从中移除成员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33083" y="1857075"/>
            <a:ext cx="3318200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342900">
              <a:lnSpc>
                <a:spcPct val="120000"/>
              </a:lnSpc>
              <a:spcBef>
                <a:spcPts val="2400"/>
              </a:spcBef>
              <a:buSzPct val="100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操作步骤：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480" y="1280160"/>
            <a:ext cx="2553075" cy="5000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876696" y="596658"/>
            <a:ext cx="3419260" cy="3820067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数据库角色属性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择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页，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如果单击“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”按钮可以向该角色中添加数据库用户；如果选中“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此角色成员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”列表中的用户后（如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）单击“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”按钮则可将选中的用户从该角色中移除。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876696" y="4622465"/>
            <a:ext cx="3419260" cy="84730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③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单击“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”按钮完成操作。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9265" y="466725"/>
            <a:ext cx="6515100" cy="592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对话气泡: 圆角矩形 9"/>
          <p:cNvSpPr/>
          <p:nvPr/>
        </p:nvSpPr>
        <p:spPr>
          <a:xfrm>
            <a:off x="4759265" y="1914691"/>
            <a:ext cx="1672473" cy="759125"/>
          </a:xfrm>
          <a:prstGeom prst="wedgeRoundRectCallout">
            <a:avLst>
              <a:gd name="adj1" fmla="val -21345"/>
              <a:gd name="adj2" fmla="val -11136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6779538" y="5055124"/>
            <a:ext cx="2120334" cy="759125"/>
          </a:xfrm>
          <a:prstGeom prst="wedgeRoundRectCallout">
            <a:avLst>
              <a:gd name="adj1" fmla="val 78395"/>
              <a:gd name="adj2" fmla="val 39751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”按钮：添加登录账户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8685196" y="4068998"/>
            <a:ext cx="2630108" cy="962462"/>
          </a:xfrm>
          <a:prstGeom prst="wedgeRoundRectCallout">
            <a:avLst>
              <a:gd name="adj1" fmla="val 22765"/>
              <a:gd name="adj2" fmla="val 1041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”按钮：移除选中的登录账户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对话气泡: 圆角矩形 12"/>
          <p:cNvSpPr/>
          <p:nvPr/>
        </p:nvSpPr>
        <p:spPr>
          <a:xfrm>
            <a:off x="8088830" y="3248555"/>
            <a:ext cx="1986987" cy="486834"/>
          </a:xfrm>
          <a:prstGeom prst="wedgeRoundRectCallout">
            <a:avLst>
              <a:gd name="adj1" fmla="val -54221"/>
              <a:gd name="adj2" fmla="val 129542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角色成员列表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6111" y="1297012"/>
            <a:ext cx="10959778" cy="1573891"/>
          </a:xfrm>
        </p:spPr>
        <p:txBody>
          <a:bodyPr>
            <a:normAutofit/>
          </a:bodyPr>
          <a:lstStyle/>
          <a:p>
            <a:pPr marL="857250" lvl="1" indent="-360045">
              <a:lnSpc>
                <a:spcPct val="12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系统存储过程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sp_addrolemember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角色添加一个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数据库用户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向数据库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的数据库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中添加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数据库用户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选数据库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为当前库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执行下列语句：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7899" y="2870903"/>
            <a:ext cx="8296199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sp_addrolemember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'R1'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'USER1'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sz="24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47900" y="5329527"/>
            <a:ext cx="8296199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sp_droprolemember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'R1'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'USER1'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000" y="634012"/>
            <a:ext cx="8534400" cy="617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2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None/>
              <a:defRPr sz="26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zh-CN" sz="2800" dirty="0"/>
              <a:t>3.</a:t>
            </a:r>
            <a:r>
              <a:rPr lang="zh-CN" altLang="en-US" sz="2800" dirty="0"/>
              <a:t>使用语句向服务器角色中添加成员或从中移除成员</a:t>
            </a:r>
            <a:endParaRPr lang="en-US" altLang="zh-CN" sz="2800" dirty="0"/>
          </a:p>
        </p:txBody>
      </p:sp>
      <p:sp>
        <p:nvSpPr>
          <p:cNvPr id="6" name="内容占位符 2"/>
          <p:cNvSpPr txBox="1"/>
          <p:nvPr/>
        </p:nvSpPr>
        <p:spPr>
          <a:xfrm>
            <a:off x="616111" y="3702916"/>
            <a:ext cx="10959778" cy="1573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360045">
              <a:lnSpc>
                <a:spcPct val="12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执行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sp_droprolemember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将一个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数据库用户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角色中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移除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将数据库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的数据库用户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从数据库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移除。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lvl="1" indent="0">
              <a:lnSpc>
                <a:spcPct val="12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选数据库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为当前库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执行下列语句：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/>
          <p:nvPr/>
        </p:nvSpPr>
        <p:spPr>
          <a:xfrm>
            <a:off x="1181808" y="1839577"/>
            <a:ext cx="5430306" cy="191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18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如右图所示，在对象资源管理器中，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要删除的数据库用户，在快捷菜单中选择“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12.3.4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删除数据库用户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787400" y="1119577"/>
            <a:ext cx="5308600" cy="7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使用图形界面删除数据库用户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787400" y="3487675"/>
            <a:ext cx="6059864" cy="6228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使用语句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USER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删除数据库用户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05154" y="5303373"/>
            <a:ext cx="4692776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endParaRPr lang="zh-CN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9329" y="4195843"/>
            <a:ext cx="60598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中的数据库用户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 </a:t>
            </a:r>
            <a:endParaRPr lang="zh-CN" altLang="en-US" sz="22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33921" y="801247"/>
            <a:ext cx="3554377" cy="52388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1236389" y="4801522"/>
            <a:ext cx="61281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选数据库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为当前库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执行下列语句：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1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12.3.5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删除数据库角色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1144711" y="1778947"/>
            <a:ext cx="5492436" cy="15580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如右图所示，在对象资源管理器中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要删除的数据库角色，在快捷菜单中选择“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787400" y="1003282"/>
            <a:ext cx="5308600" cy="62280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使用图形界面删除数据库角色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7541" y="1003935"/>
            <a:ext cx="3645129" cy="48501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内容占位符 2"/>
          <p:cNvSpPr txBox="1"/>
          <p:nvPr/>
        </p:nvSpPr>
        <p:spPr>
          <a:xfrm>
            <a:off x="787400" y="3441519"/>
            <a:ext cx="6128157" cy="622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使用语句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ROLE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删除数据库角色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44541" y="5265759"/>
            <a:ext cx="4692776" cy="5280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ROLE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endParaRPr lang="zh-CN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98771" y="4167609"/>
            <a:ext cx="61281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删除数据库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中的数据库角色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36389" y="4809835"/>
            <a:ext cx="61281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选数据库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为当前库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执行下列语句：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12.3.1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创建数据库用户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5381" y="1042307"/>
            <a:ext cx="10631863" cy="1997256"/>
          </a:xfrm>
        </p:spPr>
        <p:txBody>
          <a:bodyPr>
            <a:noAutofit/>
          </a:bodyPr>
          <a:lstStyle/>
          <a:p>
            <a:pPr marL="720090" indent="-457200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数据库用户是指有权限访问数据库的用户。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90" indent="-457200">
              <a:lnSpc>
                <a:spcPct val="10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通过创建数据库用户，并将服务器登录名与数据库用户映射来授权对数据库的访问。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90" indent="-457200">
              <a:lnSpc>
                <a:spcPct val="12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创建数据库用户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299557" y="3543367"/>
            <a:ext cx="4621876" cy="2290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如右图所示，在对象资源管理器展开要创建用户的数据库，如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数据库，展开其中的“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，右击“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，选择“</a:t>
            </a:r>
            <a:r>
              <a:rPr lang="zh-CN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4830" y="3039563"/>
            <a:ext cx="3318200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342900">
              <a:lnSpc>
                <a:spcPct val="120000"/>
              </a:lnSpc>
              <a:spcBef>
                <a:spcPts val="2400"/>
              </a:spcBef>
              <a:buSzPct val="100000"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操作步骤：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5294" y="3181870"/>
            <a:ext cx="3829050" cy="2838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91421" y="466725"/>
            <a:ext cx="6515100" cy="592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5479" y="734727"/>
            <a:ext cx="3653441" cy="557379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数据库用户</a:t>
            </a:r>
            <a:r>
              <a:rPr lang="zh-CN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窗口左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”选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择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页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在右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侧选择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用户类型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，如“带登录名的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用户”，在用户名处输入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用户名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，在登录名处输入或选择映射的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登录名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默认架构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处输入或选择默认架构，如果不选则默认架构为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db_owner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单击“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”按钮完成创建。（其他设置暂且不设）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20000"/>
              </a:lnSpc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4962699" y="2176290"/>
            <a:ext cx="1246738" cy="831800"/>
          </a:xfrm>
          <a:prstGeom prst="wedgeRoundRectCallout">
            <a:avLst>
              <a:gd name="adj1" fmla="val -26979"/>
              <a:gd name="adj2" fmla="val -129715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8911243" y="1114376"/>
            <a:ext cx="1998613" cy="417962"/>
          </a:xfrm>
          <a:prstGeom prst="wedgeRoundRectCallout">
            <a:avLst>
              <a:gd name="adj1" fmla="val 48258"/>
              <a:gd name="adj2" fmla="val 11190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选择用户类型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37549" r="35946"/>
          <a:stretch>
            <a:fillRect/>
          </a:stretch>
        </p:blipFill>
        <p:spPr>
          <a:xfrm>
            <a:off x="8484090" y="1823581"/>
            <a:ext cx="2822432" cy="8317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对话气泡: 圆角矩形 13"/>
          <p:cNvSpPr/>
          <p:nvPr/>
        </p:nvSpPr>
        <p:spPr>
          <a:xfrm>
            <a:off x="5074638" y="3103664"/>
            <a:ext cx="1726841" cy="736630"/>
          </a:xfrm>
          <a:prstGeom prst="wedgeRoundRectCallout">
            <a:avLst>
              <a:gd name="adj1" fmla="val 48740"/>
              <a:gd name="adj2" fmla="val -12655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输入要创建的用户名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话气泡: 圆角矩形 14"/>
          <p:cNvSpPr/>
          <p:nvPr/>
        </p:nvSpPr>
        <p:spPr>
          <a:xfrm>
            <a:off x="8093135" y="2799109"/>
            <a:ext cx="2497280" cy="417962"/>
          </a:xfrm>
          <a:prstGeom prst="wedgeRoundRectCallout">
            <a:avLst>
              <a:gd name="adj1" fmla="val -62477"/>
              <a:gd name="adj2" fmla="val -32035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输入或选择登录名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对话气泡: 圆角矩形 15"/>
          <p:cNvSpPr/>
          <p:nvPr/>
        </p:nvSpPr>
        <p:spPr>
          <a:xfrm>
            <a:off x="8598610" y="3840294"/>
            <a:ext cx="1858801" cy="690141"/>
          </a:xfrm>
          <a:prstGeom prst="wedgeRoundRectCallout">
            <a:avLst>
              <a:gd name="adj1" fmla="val -57888"/>
              <a:gd name="adj2" fmla="val -112620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输入或选择默认架构。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12.3.2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创建数据库角色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6632" y="1184684"/>
            <a:ext cx="10515600" cy="1342385"/>
          </a:xfrm>
        </p:spPr>
        <p:txBody>
          <a:bodyPr>
            <a:noAutofit/>
          </a:bodyPr>
          <a:lstStyle/>
          <a:p>
            <a:pPr marL="400050" indent="-4572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数据库角色是具有相同权限的数据库用户所组成的组。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数据库角色分类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386150" y="1960369"/>
            <a:ext cx="2917766" cy="2837505"/>
            <a:chOff x="8593975" y="2010247"/>
            <a:chExt cx="2917766" cy="28375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对话气泡: 圆角矩形 3"/>
            <p:cNvSpPr/>
            <p:nvPr/>
          </p:nvSpPr>
          <p:spPr>
            <a:xfrm>
              <a:off x="8593975" y="2010247"/>
              <a:ext cx="2917766" cy="2837505"/>
            </a:xfrm>
            <a:prstGeom prst="wedgeRoundRectCallout">
              <a:avLst>
                <a:gd name="adj1" fmla="val -48591"/>
                <a:gd name="adj2" fmla="val -133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db_owner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db_accessadmin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db_datareader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db_datawriter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db_ddladmin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db_securityadmin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db_backupoperator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db_denydatareader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 err="1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db_denydatawriter</a:t>
              </a: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indent="-266700"/>
              <a:r>
                <a:rPr lang="en-US" altLang="zh-CN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Public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922403" y="2296810"/>
              <a:ext cx="36241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内置数据库角色 </a:t>
              </a:r>
              <a:endPara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8" name="内容占位符 2"/>
          <p:cNvSpPr txBox="1"/>
          <p:nvPr/>
        </p:nvSpPr>
        <p:spPr>
          <a:xfrm>
            <a:off x="796632" y="2686714"/>
            <a:ext cx="7587040" cy="1974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360045">
              <a:lnSpc>
                <a:spcPct val="150000"/>
              </a:lnSpc>
              <a:spcBef>
                <a:spcPts val="1200"/>
              </a:spcBef>
              <a:buSzPct val="100000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内置数据库角色 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0">
              <a:lnSpc>
                <a:spcPct val="120000"/>
              </a:lnSpc>
              <a:spcBef>
                <a:spcPts val="0"/>
              </a:spcBef>
              <a:buSzPct val="100000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系统定义好的数据库角色，每种角色的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权限是固有的，名称不同权限不同，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不能被删除、修改。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796632" y="4361604"/>
            <a:ext cx="10515600" cy="171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360045">
              <a:lnSpc>
                <a:spcPct val="150000"/>
              </a:lnSpc>
              <a:spcBef>
                <a:spcPts val="2400"/>
              </a:spcBef>
              <a:buSzPct val="100000"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用户创建的数据库角色 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0">
              <a:lnSpc>
                <a:spcPct val="120000"/>
              </a:lnSpc>
              <a:spcBef>
                <a:spcPts val="0"/>
              </a:spcBef>
              <a:buSzPct val="100000"/>
              <a:buNone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用户根据自己的需要创建的数据库角色，可以为其设置权限，也可以删除、修改。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9330" y="772064"/>
            <a:ext cx="10213339" cy="5387196"/>
          </a:xfrm>
        </p:spPr>
        <p:txBody>
          <a:bodyPr>
            <a:normAutofit/>
          </a:bodyPr>
          <a:lstStyle/>
          <a:p>
            <a:pPr marL="400050" indent="-457200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创建数据库角色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448294" y="2324425"/>
            <a:ext cx="4583693" cy="3475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① 如右图所示，在对象资源管理器中展开要创建角色的数据库，如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数据库，展开“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节点下面的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节点，右击“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”节点，在快捷菜单中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89330" y="1515605"/>
            <a:ext cx="3318200" cy="444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342900">
              <a:lnSpc>
                <a:spcPct val="120000"/>
              </a:lnSpc>
              <a:spcBef>
                <a:spcPts val="2400"/>
              </a:spcBef>
              <a:buSzPct val="100000"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操作步骤：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0951" y="2211185"/>
            <a:ext cx="4593985" cy="3364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5439" y="544687"/>
            <a:ext cx="6515100" cy="592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内容占位符 2"/>
          <p:cNvSpPr txBox="1"/>
          <p:nvPr/>
        </p:nvSpPr>
        <p:spPr>
          <a:xfrm>
            <a:off x="824668" y="893772"/>
            <a:ext cx="3828729" cy="55737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</a:t>
            </a:r>
            <a:r>
              <a:rPr lang="zh-CN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新建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窗口左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”选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择</a:t>
            </a:r>
            <a:r>
              <a:rPr lang="zh-CN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页，在右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角色名称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处输入数据库角色的名字，如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所有者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处输入或选择所有者名称，不选则默认所有者为</a:t>
            </a:r>
            <a:r>
              <a:rPr lang="en-US" altLang="zh-CN" sz="2200" dirty="0" err="1">
                <a:latin typeface="黑体" panose="02010609060101010101" pitchFamily="49" charset="-122"/>
                <a:ea typeface="黑体" panose="02010609060101010101" pitchFamily="49" charset="-122"/>
              </a:rPr>
              <a:t>db_owner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③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单击“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”按钮完成创建。（其他设置暂且不设）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对话气泡: 圆角矩形 6"/>
          <p:cNvSpPr/>
          <p:nvPr/>
        </p:nvSpPr>
        <p:spPr>
          <a:xfrm>
            <a:off x="4971012" y="2132104"/>
            <a:ext cx="1321723" cy="831800"/>
          </a:xfrm>
          <a:prstGeom prst="wedgeRoundRectCallout">
            <a:avLst>
              <a:gd name="adj1" fmla="val -36331"/>
              <a:gd name="adj2" fmla="val -123560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常规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8391185" y="893772"/>
            <a:ext cx="3047129" cy="417962"/>
          </a:xfrm>
          <a:prstGeom prst="wedgeRoundRectCallout">
            <a:avLst>
              <a:gd name="adj1" fmla="val -50553"/>
              <a:gd name="adj2" fmla="val 138186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输入数据库角色的名称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8391185" y="2273763"/>
            <a:ext cx="2556678" cy="417963"/>
          </a:xfrm>
          <a:prstGeom prst="wedgeRoundRectCallout">
            <a:avLst>
              <a:gd name="adj1" fmla="val -34297"/>
              <a:gd name="adj2" fmla="val -12664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输入或选择所有者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12.4.3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数据库角色成员的添加与移除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64639" y="1091801"/>
            <a:ext cx="10091016" cy="5181964"/>
          </a:xfrm>
        </p:spPr>
        <p:txBody>
          <a:bodyPr>
            <a:normAutofit/>
          </a:bodyPr>
          <a:lstStyle/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数据库角色成员就是数据库用户。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可将数据库用户添加到数据库角色中从而使其具有该角色的权限</a:t>
            </a:r>
            <a:r>
              <a:rPr lang="zh-CN" altLang="en-US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可将数据库用户从其所在的数据库角色中移除，使其不再具有该角色的权限。</a:t>
            </a:r>
            <a:endParaRPr lang="zh-CN" altLang="en-US" sz="2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向数据库角色中添加成员或从中移除成员的方法：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342900">
              <a:lnSpc>
                <a:spcPct val="120000"/>
              </a:lnSpc>
              <a:spcBef>
                <a:spcPts val="1200"/>
              </a:spcBef>
              <a:buSzPct val="100000"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使用数据库用户属性窗口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342900">
              <a:lnSpc>
                <a:spcPct val="120000"/>
              </a:lnSpc>
              <a:spcBef>
                <a:spcPts val="600"/>
              </a:spcBef>
              <a:buSzPct val="100000"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使用数据库角色属性窗口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342900">
              <a:lnSpc>
                <a:spcPct val="120000"/>
              </a:lnSpc>
              <a:spcBef>
                <a:spcPts val="600"/>
              </a:spcBef>
              <a:buSzPct val="100000"/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使用语句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lnSpc>
                <a:spcPct val="120000"/>
              </a:lnSpc>
              <a:spcBef>
                <a:spcPts val="1800"/>
              </a:spcBef>
              <a:buSzPct val="100000"/>
              <a:buNone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SzPct val="100000"/>
              <a:buNone/>
              <a:defRPr/>
            </a:pPr>
            <a:endParaRPr lang="zh-CN" altLang="en-US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ldLvl="4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0000" y="779831"/>
            <a:ext cx="6146238" cy="11071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使用数据库用户属性窗口向数据库角色中添加成员或从中移除成员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1463218" y="2674189"/>
            <a:ext cx="5034076" cy="362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①如右图所示，在对象资源管理器中，右击要添加到数据库角色中的用户，如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，在快捷菜单中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3083" y="2071349"/>
            <a:ext cx="3318200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342900">
              <a:lnSpc>
                <a:spcPct val="120000"/>
              </a:lnSpc>
              <a:spcBef>
                <a:spcPts val="2400"/>
              </a:spcBef>
              <a:buSzPct val="100000"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操作步骤：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582" y="779831"/>
            <a:ext cx="3318200" cy="54989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1198" y="476680"/>
            <a:ext cx="6515100" cy="5924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内容占位符 2"/>
          <p:cNvSpPr txBox="1"/>
          <p:nvPr/>
        </p:nvSpPr>
        <p:spPr>
          <a:xfrm>
            <a:off x="927042" y="763488"/>
            <a:ext cx="3637838" cy="30110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数据库用户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窗口左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侧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成员身份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择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页，在右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侧“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数据库角色成员身份”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列表中</a:t>
            </a:r>
            <a:r>
              <a:rPr lang="zh-CN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勾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角色名称如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，则可将用户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USER1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添加到该角色中，如果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取消勾选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则可以将其从中移除。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927042" y="4246945"/>
            <a:ext cx="3304136" cy="154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③ 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单击“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”按钮完成操作。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4668616" y="2269021"/>
            <a:ext cx="1672473" cy="759125"/>
          </a:xfrm>
          <a:prstGeom prst="wedgeRoundRectCallout">
            <a:avLst>
              <a:gd name="adj1" fmla="val -21345"/>
              <a:gd name="adj2" fmla="val -11136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成员身份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 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对话气泡: 圆角矩形 14"/>
          <p:cNvSpPr/>
          <p:nvPr/>
        </p:nvSpPr>
        <p:spPr>
          <a:xfrm>
            <a:off x="7174745" y="4772066"/>
            <a:ext cx="3695185" cy="870857"/>
          </a:xfrm>
          <a:prstGeom prst="wedgeRoundRectCallout">
            <a:avLst>
              <a:gd name="adj1" fmla="val -50697"/>
              <a:gd name="adj2" fmla="val -91092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勾选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：添加到该角色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取消勾选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：从该角色中移除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</p:bldLst>
  </p:timing>
</p:sld>
</file>

<file path=ppt/tags/tag1.xml><?xml version="1.0" encoding="utf-8"?>
<p:tagLst xmlns:p="http://schemas.openxmlformats.org/presentationml/2006/main">
  <p:tag name="KSO_WPP_MARK_KEY" val="369aa8af-42f1-4b64-bbd5-d4821ce684d7"/>
  <p:tag name="COMMONDATA" val="eyJoZGlkIjoiM2Y1N2YwZTE4MDZmZGY4MDA0Njk1MjAxZjVjZjE3N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2108</Words>
  <Application>WPS 演示</Application>
  <PresentationFormat>宽屏</PresentationFormat>
  <Paragraphs>156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华文行楷</vt:lpstr>
      <vt:lpstr>微软雅黑</vt:lpstr>
      <vt:lpstr>黑体</vt:lpstr>
      <vt:lpstr>Times New Roman</vt:lpstr>
      <vt:lpstr>Arial Unicode MS</vt:lpstr>
      <vt:lpstr>等线 Light</vt:lpstr>
      <vt:lpstr>等线</vt:lpstr>
      <vt:lpstr>Office 主题​​</vt:lpstr>
      <vt:lpstr>PowerPoint 演示文稿</vt:lpstr>
      <vt:lpstr>12.4.1 创建数据库用户</vt:lpstr>
      <vt:lpstr>PowerPoint 演示文稿</vt:lpstr>
      <vt:lpstr>12.4.2 创建数据库角色</vt:lpstr>
      <vt:lpstr>PowerPoint 演示文稿</vt:lpstr>
      <vt:lpstr>PowerPoint 演示文稿</vt:lpstr>
      <vt:lpstr>12.4.3 数据库角色成员的添加与移除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12.4.4 删除数据库用户</vt:lpstr>
      <vt:lpstr>五、删除数据库角色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Lenovo</cp:lastModifiedBy>
  <cp:revision>359</cp:revision>
  <dcterms:created xsi:type="dcterms:W3CDTF">2019-10-10T08:16:00Z</dcterms:created>
  <dcterms:modified xsi:type="dcterms:W3CDTF">2024-06-17T09:01:47Z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B9E9870A48D34D54B2B9C3D540ADEFE8</vt:lpwstr>
  </property>
</Properties>
</file>