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325" r:id="rId3"/>
    <p:sldId id="319" r:id="rId4"/>
    <p:sldId id="309" r:id="rId5"/>
    <p:sldId id="311" r:id="rId6"/>
    <p:sldId id="312" r:id="rId7"/>
    <p:sldId id="320" r:id="rId8"/>
    <p:sldId id="313" r:id="rId9"/>
    <p:sldId id="324" r:id="rId10"/>
    <p:sldId id="328"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930" autoAdjust="0"/>
    <p:restoredTop sz="95713" autoAdjust="0"/>
  </p:normalViewPr>
  <p:slideViewPr>
    <p:cSldViewPr snapToGrid="0">
      <p:cViewPr varScale="1">
        <p:scale>
          <a:sx n="125" d="100"/>
          <a:sy n="125" d="100"/>
        </p:scale>
        <p:origin x="854" y="91"/>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DA2FCA-F2F4-4312-9363-FDB760A14D66}" type="datetimeFigureOut">
              <a:rPr lang="zh-CN" altLang="en-US" smtClean="0"/>
              <a:t>2024/5/30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34169E-6AA6-4928-A217-CD13C0A6783D}" type="slidenum">
              <a:rPr lang="zh-CN" altLang="en-US" smtClean="0"/>
              <a:t>‹#›</a:t>
            </a:fld>
            <a:endParaRPr lang="zh-CN" altLang="en-US"/>
          </a:p>
        </p:txBody>
      </p:sp>
    </p:spTree>
    <p:extLst>
      <p:ext uri="{BB962C8B-B14F-4D97-AF65-F5344CB8AC3E}">
        <p14:creationId xmlns:p14="http://schemas.microsoft.com/office/powerpoint/2010/main" val="34530688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lnSpc>
                <a:spcPct val="150000"/>
              </a:lnSpc>
              <a:defRPr/>
            </a:pPr>
            <a:r>
              <a:rPr lang="zh-CN" altLang="en-US" sz="1200" dirty="0">
                <a:solidFill>
                  <a:schemeClr val="tx1"/>
                </a:solidFill>
                <a:latin typeface="黑体" panose="02010609060101010101" pitchFamily="49" charset="-122"/>
                <a:ea typeface="黑体" panose="02010609060101010101" pitchFamily="49" charset="-122"/>
              </a:rPr>
              <a:t>查询功能是</a:t>
            </a:r>
            <a:r>
              <a:rPr lang="en-US" altLang="zh-CN" sz="1200" dirty="0">
                <a:solidFill>
                  <a:schemeClr val="tx1"/>
                </a:solidFill>
                <a:latin typeface="黑体" panose="02010609060101010101" pitchFamily="49" charset="-122"/>
                <a:ea typeface="黑体" panose="02010609060101010101" pitchFamily="49" charset="-122"/>
              </a:rPr>
              <a:t>T-SQL</a:t>
            </a:r>
            <a:r>
              <a:rPr lang="zh-CN" altLang="en-US" sz="1200" dirty="0">
                <a:solidFill>
                  <a:schemeClr val="tx1"/>
                </a:solidFill>
                <a:latin typeface="黑体" panose="02010609060101010101" pitchFamily="49" charset="-122"/>
                <a:ea typeface="黑体" panose="02010609060101010101" pitchFamily="49" charset="-122"/>
              </a:rPr>
              <a:t>的核心，通过</a:t>
            </a:r>
            <a:r>
              <a:rPr lang="en-US" altLang="zh-CN" sz="1200" dirty="0">
                <a:solidFill>
                  <a:schemeClr val="tx1"/>
                </a:solidFill>
                <a:latin typeface="黑体" panose="02010609060101010101" pitchFamily="49" charset="-122"/>
                <a:ea typeface="黑体" panose="02010609060101010101" pitchFamily="49" charset="-122"/>
              </a:rPr>
              <a:t>T-SQL</a:t>
            </a:r>
            <a:r>
              <a:rPr lang="zh-CN" altLang="en-US" sz="1200" dirty="0">
                <a:solidFill>
                  <a:schemeClr val="tx1"/>
                </a:solidFill>
                <a:latin typeface="黑体" panose="02010609060101010101" pitchFamily="49" charset="-122"/>
                <a:ea typeface="黑体" panose="02010609060101010101" pitchFamily="49" charset="-122"/>
              </a:rPr>
              <a:t>的查询可以从表或视图中迅速、方便地检索数据。</a:t>
            </a:r>
          </a:p>
          <a:p>
            <a:pPr eaLnBrk="1" hangingPunct="1">
              <a:lnSpc>
                <a:spcPct val="150000"/>
              </a:lnSpc>
              <a:defRPr/>
            </a:pPr>
            <a:r>
              <a:rPr lang="en-US" altLang="zh-CN" sz="1200" dirty="0">
                <a:solidFill>
                  <a:schemeClr val="tx1"/>
                </a:solidFill>
                <a:latin typeface="黑体" panose="02010609060101010101" pitchFamily="49" charset="-122"/>
                <a:ea typeface="黑体" panose="02010609060101010101" pitchFamily="49" charset="-122"/>
              </a:rPr>
              <a:t>T-SQL</a:t>
            </a:r>
            <a:r>
              <a:rPr lang="zh-CN" altLang="en-US" sz="1200" dirty="0">
                <a:solidFill>
                  <a:schemeClr val="tx1"/>
                </a:solidFill>
                <a:latin typeface="黑体" panose="02010609060101010101" pitchFamily="49" charset="-122"/>
                <a:ea typeface="黑体" panose="02010609060101010101" pitchFamily="49" charset="-122"/>
              </a:rPr>
              <a:t>的查询最基本的方式是</a:t>
            </a:r>
            <a:r>
              <a:rPr lang="en-US" altLang="zh-CN" sz="1200" dirty="0">
                <a:solidFill>
                  <a:schemeClr val="tx1"/>
                </a:solidFill>
                <a:latin typeface="黑体" panose="02010609060101010101" pitchFamily="49" charset="-122"/>
                <a:ea typeface="黑体" panose="02010609060101010101" pitchFamily="49" charset="-122"/>
              </a:rPr>
              <a:t>SELECT</a:t>
            </a:r>
            <a:r>
              <a:rPr lang="zh-CN" altLang="en-US" sz="1200" dirty="0">
                <a:solidFill>
                  <a:schemeClr val="tx1"/>
                </a:solidFill>
                <a:latin typeface="黑体" panose="02010609060101010101" pitchFamily="49" charset="-122"/>
                <a:ea typeface="黑体" panose="02010609060101010101" pitchFamily="49" charset="-122"/>
              </a:rPr>
              <a:t>语句，其功能十分强大。它能够以任意顺序、从多列中查询数据，并在查询过程中进行计算。</a:t>
            </a:r>
          </a:p>
        </p:txBody>
      </p:sp>
      <p:sp>
        <p:nvSpPr>
          <p:cNvPr id="4" name="灯片编号占位符 3"/>
          <p:cNvSpPr>
            <a:spLocks noGrp="1"/>
          </p:cNvSpPr>
          <p:nvPr>
            <p:ph type="sldNum" sz="quarter" idx="5"/>
          </p:nvPr>
        </p:nvSpPr>
        <p:spPr/>
        <p:txBody>
          <a:bodyPr/>
          <a:lstStyle/>
          <a:p>
            <a:fld id="{0C34169E-6AA6-4928-A217-CD13C0A6783D}" type="slidenum">
              <a:rPr lang="zh-CN" altLang="en-US" smtClean="0"/>
              <a:t>1</a:t>
            </a:fld>
            <a:endParaRPr lang="zh-CN" altLang="en-US"/>
          </a:p>
        </p:txBody>
      </p:sp>
    </p:spTree>
    <p:extLst>
      <p:ext uri="{BB962C8B-B14F-4D97-AF65-F5344CB8AC3E}">
        <p14:creationId xmlns:p14="http://schemas.microsoft.com/office/powerpoint/2010/main" val="38556869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0C34169E-6AA6-4928-A217-CD13C0A6783D}" type="slidenum">
              <a:rPr lang="zh-CN" altLang="en-US" smtClean="0"/>
              <a:t>10</a:t>
            </a:fld>
            <a:endParaRPr lang="zh-CN" altLang="en-US"/>
          </a:p>
        </p:txBody>
      </p:sp>
    </p:spTree>
    <p:extLst>
      <p:ext uri="{BB962C8B-B14F-4D97-AF65-F5344CB8AC3E}">
        <p14:creationId xmlns:p14="http://schemas.microsoft.com/office/powerpoint/2010/main" val="35959511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latin typeface="黑体" panose="02010609060101010101" pitchFamily="49" charset="-122"/>
                <a:ea typeface="黑体" panose="02010609060101010101" pitchFamily="49" charset="-122"/>
              </a:rPr>
              <a:t>常用的聚合函数有如下几个</a:t>
            </a:r>
            <a:endParaRPr lang="en-US" altLang="zh-CN" sz="1200" dirty="0">
              <a:latin typeface="黑体" panose="02010609060101010101" pitchFamily="49" charset="-122"/>
              <a:ea typeface="黑体" panose="02010609060101010101" pitchFamily="49" charset="-122"/>
            </a:endParaRPr>
          </a:p>
          <a:p>
            <a:r>
              <a:rPr lang="en-US" altLang="zh-CN" sz="1200" dirty="0">
                <a:latin typeface="黑体" panose="02010609060101010101" pitchFamily="49" charset="-122"/>
                <a:ea typeface="黑体" panose="02010609060101010101" pitchFamily="49" charset="-122"/>
              </a:rPr>
              <a:t>…</a:t>
            </a:r>
          </a:p>
          <a:p>
            <a:r>
              <a:rPr lang="zh-CN" altLang="en-US" sz="1200" dirty="0">
                <a:latin typeface="黑体" panose="02010609060101010101" pitchFamily="49" charset="-122"/>
                <a:ea typeface="黑体" panose="02010609060101010101" pitchFamily="49" charset="-122"/>
              </a:rPr>
              <a:t>其中</a:t>
            </a:r>
            <a:r>
              <a:rPr lang="en-US" altLang="zh-CN" sz="1200" dirty="0">
                <a:latin typeface="黑体" panose="02010609060101010101" pitchFamily="49" charset="-122"/>
                <a:ea typeface="黑体" panose="02010609060101010101" pitchFamily="49" charset="-122"/>
              </a:rPr>
              <a:t>DISTINCT</a:t>
            </a:r>
            <a:r>
              <a:rPr lang="zh-CN" altLang="en-US" sz="1200" kern="1200" dirty="0">
                <a:solidFill>
                  <a:schemeClr val="tx1">
                    <a:lumMod val="50000"/>
                    <a:lumOff val="50000"/>
                  </a:schemeClr>
                </a:solidFill>
                <a:latin typeface="黑体" panose="02010609060101010101" pitchFamily="49" charset="-122"/>
                <a:ea typeface="黑体" panose="02010609060101010101" pitchFamily="49" charset="-122"/>
                <a:cs typeface="+mn-cs"/>
              </a:rPr>
              <a:t>、</a:t>
            </a:r>
            <a:r>
              <a:rPr lang="en-US" altLang="zh-CN" sz="1200" dirty="0">
                <a:latin typeface="黑体" panose="02010609060101010101" pitchFamily="49" charset="-122"/>
                <a:ea typeface="黑体" panose="02010609060101010101" pitchFamily="49" charset="-122"/>
              </a:rPr>
              <a:t>ALL</a:t>
            </a:r>
            <a:r>
              <a:rPr lang="zh-CN" altLang="en-US" sz="1200" dirty="0">
                <a:latin typeface="黑体" panose="02010609060101010101" pitchFamily="49" charset="-122"/>
                <a:ea typeface="黑体" panose="02010609060101010101" pitchFamily="49" charset="-122"/>
              </a:rPr>
              <a:t>的含义都是一样的</a:t>
            </a:r>
            <a:endParaRPr lang="zh-CN" altLang="en-US" dirty="0"/>
          </a:p>
        </p:txBody>
      </p:sp>
      <p:sp>
        <p:nvSpPr>
          <p:cNvPr id="4" name="灯片编号占位符 3"/>
          <p:cNvSpPr>
            <a:spLocks noGrp="1"/>
          </p:cNvSpPr>
          <p:nvPr>
            <p:ph type="sldNum" sz="quarter" idx="5"/>
          </p:nvPr>
        </p:nvSpPr>
        <p:spPr/>
        <p:txBody>
          <a:bodyPr/>
          <a:lstStyle/>
          <a:p>
            <a:fld id="{0C34169E-6AA6-4928-A217-CD13C0A6783D}" type="slidenum">
              <a:rPr lang="zh-CN" altLang="en-US" smtClean="0"/>
              <a:t>2</a:t>
            </a:fld>
            <a:endParaRPr lang="zh-CN" altLang="en-US"/>
          </a:p>
        </p:txBody>
      </p:sp>
    </p:spTree>
    <p:extLst>
      <p:ext uri="{BB962C8B-B14F-4D97-AF65-F5344CB8AC3E}">
        <p14:creationId xmlns:p14="http://schemas.microsoft.com/office/powerpoint/2010/main" val="18550073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输出的计算列最好起个列名，否则无列名不易读</a:t>
            </a:r>
          </a:p>
        </p:txBody>
      </p:sp>
      <p:sp>
        <p:nvSpPr>
          <p:cNvPr id="4" name="灯片编号占位符 3"/>
          <p:cNvSpPr>
            <a:spLocks noGrp="1"/>
          </p:cNvSpPr>
          <p:nvPr>
            <p:ph type="sldNum" sz="quarter" idx="5"/>
          </p:nvPr>
        </p:nvSpPr>
        <p:spPr/>
        <p:txBody>
          <a:bodyPr/>
          <a:lstStyle/>
          <a:p>
            <a:fld id="{0C34169E-6AA6-4928-A217-CD13C0A6783D}" type="slidenum">
              <a:rPr lang="zh-CN" altLang="en-US" smtClean="0"/>
              <a:t>3</a:t>
            </a:fld>
            <a:endParaRPr lang="zh-CN" altLang="en-US"/>
          </a:p>
        </p:txBody>
      </p:sp>
    </p:spTree>
    <p:extLst>
      <p:ext uri="{BB962C8B-B14F-4D97-AF65-F5344CB8AC3E}">
        <p14:creationId xmlns:p14="http://schemas.microsoft.com/office/powerpoint/2010/main" val="16603922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这个查询按要求需要查三列</a:t>
            </a:r>
            <a:r>
              <a:rPr lang="en-US" altLang="zh-CN" dirty="0"/>
              <a:t> …..</a:t>
            </a:r>
            <a:r>
              <a:rPr lang="zh-CN" altLang="en-US" dirty="0"/>
              <a:t>三列都起了新列名</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成绩在</a:t>
            </a:r>
            <a:r>
              <a:rPr lang="en-US" altLang="zh-CN" dirty="0"/>
              <a:t>score</a:t>
            </a:r>
            <a:r>
              <a:rPr lang="zh-CN" altLang="en-US" dirty="0"/>
              <a:t>表中，所以查询数据源是是</a:t>
            </a:r>
            <a:r>
              <a:rPr lang="en-US" altLang="zh-CN" dirty="0"/>
              <a:t>score</a:t>
            </a:r>
            <a:r>
              <a:rPr lang="zh-CN" altLang="en-US" dirty="0"/>
              <a:t>表，</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查询条件</a:t>
            </a:r>
            <a:r>
              <a:rPr lang="en-US" altLang="zh-CN" dirty="0"/>
              <a:t>..</a:t>
            </a:r>
          </a:p>
          <a:p>
            <a:endParaRPr lang="zh-CN" altLang="en-US" dirty="0"/>
          </a:p>
        </p:txBody>
      </p:sp>
      <p:sp>
        <p:nvSpPr>
          <p:cNvPr id="4" name="灯片编号占位符 3"/>
          <p:cNvSpPr>
            <a:spLocks noGrp="1"/>
          </p:cNvSpPr>
          <p:nvPr>
            <p:ph type="sldNum" sz="quarter" idx="5"/>
          </p:nvPr>
        </p:nvSpPr>
        <p:spPr/>
        <p:txBody>
          <a:bodyPr/>
          <a:lstStyle/>
          <a:p>
            <a:fld id="{0C34169E-6AA6-4928-A217-CD13C0A6783D}" type="slidenum">
              <a:rPr lang="zh-CN" altLang="en-US" smtClean="0"/>
              <a:t>4</a:t>
            </a:fld>
            <a:endParaRPr lang="zh-CN" altLang="en-US"/>
          </a:p>
        </p:txBody>
      </p:sp>
    </p:spTree>
    <p:extLst>
      <p:ext uri="{BB962C8B-B14F-4D97-AF65-F5344CB8AC3E}">
        <p14:creationId xmlns:p14="http://schemas.microsoft.com/office/powerpoint/2010/main" val="19676398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分组查询使用</a:t>
            </a:r>
            <a:r>
              <a:rPr lang="en-US" altLang="zh-CN" dirty="0"/>
              <a:t>group by</a:t>
            </a:r>
            <a:r>
              <a:rPr lang="zh-CN" altLang="en-US" dirty="0"/>
              <a:t>子句</a:t>
            </a:r>
            <a:endParaRPr lang="en-US" altLang="zh-CN" dirty="0"/>
          </a:p>
          <a:p>
            <a:r>
              <a:rPr lang="en-US" altLang="zh-CN" dirty="0"/>
              <a:t>Having</a:t>
            </a:r>
            <a:r>
              <a:rPr lang="zh-CN" altLang="en-US" dirty="0"/>
              <a:t>子句为可选项，没有则不对组进行筛选，即所有的组都要</a:t>
            </a:r>
          </a:p>
        </p:txBody>
      </p:sp>
      <p:sp>
        <p:nvSpPr>
          <p:cNvPr id="4" name="灯片编号占位符 3"/>
          <p:cNvSpPr>
            <a:spLocks noGrp="1"/>
          </p:cNvSpPr>
          <p:nvPr>
            <p:ph type="sldNum" sz="quarter" idx="5"/>
          </p:nvPr>
        </p:nvSpPr>
        <p:spPr/>
        <p:txBody>
          <a:bodyPr/>
          <a:lstStyle/>
          <a:p>
            <a:fld id="{0C34169E-6AA6-4928-A217-CD13C0A6783D}" type="slidenum">
              <a:rPr lang="zh-CN" altLang="en-US" smtClean="0"/>
              <a:t>5</a:t>
            </a:fld>
            <a:endParaRPr lang="zh-CN" altLang="en-US"/>
          </a:p>
        </p:txBody>
      </p:sp>
    </p:spTree>
    <p:extLst>
      <p:ext uri="{BB962C8B-B14F-4D97-AF65-F5344CB8AC3E}">
        <p14:creationId xmlns:p14="http://schemas.microsoft.com/office/powerpoint/2010/main" val="18923806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黑体" pitchFamily="49" charset="-122"/>
                <a:ea typeface="黑体" pitchFamily="49" charset="-122"/>
              </a:rPr>
              <a:t>首先分析查询数据源</a:t>
            </a:r>
            <a:endParaRPr lang="en-US" altLang="zh-CN" sz="1200" dirty="0">
              <a:latin typeface="黑体" pitchFamily="49" charset="-122"/>
              <a:ea typeface="黑体" pitchFamily="49" charset="-122"/>
            </a:endParaRPr>
          </a:p>
        </p:txBody>
      </p:sp>
      <p:sp>
        <p:nvSpPr>
          <p:cNvPr id="4" name="灯片编号占位符 3"/>
          <p:cNvSpPr>
            <a:spLocks noGrp="1"/>
          </p:cNvSpPr>
          <p:nvPr>
            <p:ph type="sldNum" sz="quarter" idx="5"/>
          </p:nvPr>
        </p:nvSpPr>
        <p:spPr/>
        <p:txBody>
          <a:bodyPr/>
          <a:lstStyle/>
          <a:p>
            <a:fld id="{0C34169E-6AA6-4928-A217-CD13C0A6783D}" type="slidenum">
              <a:rPr lang="zh-CN" altLang="en-US" smtClean="0"/>
              <a:t>6</a:t>
            </a:fld>
            <a:endParaRPr lang="zh-CN" altLang="en-US"/>
          </a:p>
        </p:txBody>
      </p:sp>
    </p:spTree>
    <p:extLst>
      <p:ext uri="{BB962C8B-B14F-4D97-AF65-F5344CB8AC3E}">
        <p14:creationId xmlns:p14="http://schemas.microsoft.com/office/powerpoint/2010/main" val="32504612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C34169E-6AA6-4928-A217-CD13C0A6783D}" type="slidenum">
              <a:rPr lang="zh-CN" altLang="en-US" smtClean="0"/>
              <a:t>7</a:t>
            </a:fld>
            <a:endParaRPr lang="zh-CN" altLang="en-US"/>
          </a:p>
        </p:txBody>
      </p:sp>
    </p:spTree>
    <p:extLst>
      <p:ext uri="{BB962C8B-B14F-4D97-AF65-F5344CB8AC3E}">
        <p14:creationId xmlns:p14="http://schemas.microsoft.com/office/powerpoint/2010/main" val="38675836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C34169E-6AA6-4928-A217-CD13C0A6783D}" type="slidenum">
              <a:rPr lang="zh-CN" altLang="en-US" smtClean="0"/>
              <a:t>8</a:t>
            </a:fld>
            <a:endParaRPr lang="zh-CN" altLang="en-US"/>
          </a:p>
        </p:txBody>
      </p:sp>
    </p:spTree>
    <p:extLst>
      <p:ext uri="{BB962C8B-B14F-4D97-AF65-F5344CB8AC3E}">
        <p14:creationId xmlns:p14="http://schemas.microsoft.com/office/powerpoint/2010/main" val="31978626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C34169E-6AA6-4928-A217-CD13C0A6783D}" type="slidenum">
              <a:rPr lang="zh-CN" altLang="en-US" smtClean="0"/>
              <a:t>9</a:t>
            </a:fld>
            <a:endParaRPr lang="zh-CN" altLang="en-US"/>
          </a:p>
        </p:txBody>
      </p:sp>
    </p:spTree>
    <p:extLst>
      <p:ext uri="{BB962C8B-B14F-4D97-AF65-F5344CB8AC3E}">
        <p14:creationId xmlns:p14="http://schemas.microsoft.com/office/powerpoint/2010/main" val="8665010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3BB40E-5C73-4E15-99D8-7C30662E16C1}"/>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A77AC0CF-FC7C-4194-A8EA-4D23C02A513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1C71344F-771A-453D-AEEE-3A2559CA9228}"/>
              </a:ext>
            </a:extLst>
          </p:cNvPr>
          <p:cNvSpPr>
            <a:spLocks noGrp="1"/>
          </p:cNvSpPr>
          <p:nvPr>
            <p:ph type="dt" sz="half" idx="10"/>
          </p:nvPr>
        </p:nvSpPr>
        <p:spPr/>
        <p:txBody>
          <a:bodyPr/>
          <a:lstStyle/>
          <a:p>
            <a:fld id="{39A55AE1-CBAC-44AA-91FF-DF4E74582DCA}" type="datetimeFigureOut">
              <a:rPr lang="zh-CN" altLang="en-US" smtClean="0"/>
              <a:t>2024/5/30</a:t>
            </a:fld>
            <a:endParaRPr lang="zh-CN" altLang="en-US"/>
          </a:p>
        </p:txBody>
      </p:sp>
      <p:sp>
        <p:nvSpPr>
          <p:cNvPr id="5" name="页脚占位符 4">
            <a:extLst>
              <a:ext uri="{FF2B5EF4-FFF2-40B4-BE49-F238E27FC236}">
                <a16:creationId xmlns:a16="http://schemas.microsoft.com/office/drawing/2014/main" id="{4DBC0BE9-757A-4D4F-A278-67374108E94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0422E0E-F7A2-4F03-A4C7-82110B277587}"/>
              </a:ext>
            </a:extLst>
          </p:cNvPr>
          <p:cNvSpPr>
            <a:spLocks noGrp="1"/>
          </p:cNvSpPr>
          <p:nvPr>
            <p:ph type="sldNum" sz="quarter" idx="12"/>
          </p:nvPr>
        </p:nvSpPr>
        <p:spPr/>
        <p:txBody>
          <a:bodyPr/>
          <a:lstStyle/>
          <a:p>
            <a:fld id="{955F9185-F76B-437C-8CD0-34369C71AF65}" type="slidenum">
              <a:rPr lang="zh-CN" altLang="en-US" smtClean="0"/>
              <a:t>‹#›</a:t>
            </a:fld>
            <a:endParaRPr lang="zh-CN" altLang="en-US"/>
          </a:p>
        </p:txBody>
      </p:sp>
    </p:spTree>
    <p:extLst>
      <p:ext uri="{BB962C8B-B14F-4D97-AF65-F5344CB8AC3E}">
        <p14:creationId xmlns:p14="http://schemas.microsoft.com/office/powerpoint/2010/main" val="426878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7513FB-D4B6-4388-904C-62E50D3D0821}"/>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D07AC23B-FAFB-4C08-8A83-521AF97C65B8}"/>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DCA4A89-C3D2-4771-B131-340EC58BF622}"/>
              </a:ext>
            </a:extLst>
          </p:cNvPr>
          <p:cNvSpPr>
            <a:spLocks noGrp="1"/>
          </p:cNvSpPr>
          <p:nvPr>
            <p:ph type="dt" sz="half" idx="10"/>
          </p:nvPr>
        </p:nvSpPr>
        <p:spPr/>
        <p:txBody>
          <a:bodyPr/>
          <a:lstStyle/>
          <a:p>
            <a:fld id="{39A55AE1-CBAC-44AA-91FF-DF4E74582DCA}" type="datetimeFigureOut">
              <a:rPr lang="zh-CN" altLang="en-US" smtClean="0"/>
              <a:t>2024/5/30</a:t>
            </a:fld>
            <a:endParaRPr lang="zh-CN" altLang="en-US"/>
          </a:p>
        </p:txBody>
      </p:sp>
      <p:sp>
        <p:nvSpPr>
          <p:cNvPr id="5" name="页脚占位符 4">
            <a:extLst>
              <a:ext uri="{FF2B5EF4-FFF2-40B4-BE49-F238E27FC236}">
                <a16:creationId xmlns:a16="http://schemas.microsoft.com/office/drawing/2014/main" id="{D62D130E-229B-4DCA-B2A0-4CCDC706D49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0AB0BA4-5F9E-4EFA-B72A-0E1E4B7B15A7}"/>
              </a:ext>
            </a:extLst>
          </p:cNvPr>
          <p:cNvSpPr>
            <a:spLocks noGrp="1"/>
          </p:cNvSpPr>
          <p:nvPr>
            <p:ph type="sldNum" sz="quarter" idx="12"/>
          </p:nvPr>
        </p:nvSpPr>
        <p:spPr/>
        <p:txBody>
          <a:bodyPr/>
          <a:lstStyle/>
          <a:p>
            <a:fld id="{955F9185-F76B-437C-8CD0-34369C71AF65}" type="slidenum">
              <a:rPr lang="zh-CN" altLang="en-US" smtClean="0"/>
              <a:t>‹#›</a:t>
            </a:fld>
            <a:endParaRPr lang="zh-CN" altLang="en-US"/>
          </a:p>
        </p:txBody>
      </p:sp>
    </p:spTree>
    <p:extLst>
      <p:ext uri="{BB962C8B-B14F-4D97-AF65-F5344CB8AC3E}">
        <p14:creationId xmlns:p14="http://schemas.microsoft.com/office/powerpoint/2010/main" val="2802335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2CC236B-00CD-42BF-B51F-AD65C77D1793}"/>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4F1B8BED-6B2F-49EF-9787-BF68C3977D2D}"/>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563B725-761F-44A6-ABD0-CBF845C89C95}"/>
              </a:ext>
            </a:extLst>
          </p:cNvPr>
          <p:cNvSpPr>
            <a:spLocks noGrp="1"/>
          </p:cNvSpPr>
          <p:nvPr>
            <p:ph type="dt" sz="half" idx="10"/>
          </p:nvPr>
        </p:nvSpPr>
        <p:spPr/>
        <p:txBody>
          <a:bodyPr/>
          <a:lstStyle/>
          <a:p>
            <a:fld id="{39A55AE1-CBAC-44AA-91FF-DF4E74582DCA}" type="datetimeFigureOut">
              <a:rPr lang="zh-CN" altLang="en-US" smtClean="0"/>
              <a:t>2024/5/30</a:t>
            </a:fld>
            <a:endParaRPr lang="zh-CN" altLang="en-US"/>
          </a:p>
        </p:txBody>
      </p:sp>
      <p:sp>
        <p:nvSpPr>
          <p:cNvPr id="5" name="页脚占位符 4">
            <a:extLst>
              <a:ext uri="{FF2B5EF4-FFF2-40B4-BE49-F238E27FC236}">
                <a16:creationId xmlns:a16="http://schemas.microsoft.com/office/drawing/2014/main" id="{C8786098-C044-458B-A578-87DCF0A41FB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4774412-BB52-46FC-92E6-76D1256B1D2A}"/>
              </a:ext>
            </a:extLst>
          </p:cNvPr>
          <p:cNvSpPr>
            <a:spLocks noGrp="1"/>
          </p:cNvSpPr>
          <p:nvPr>
            <p:ph type="sldNum" sz="quarter" idx="12"/>
          </p:nvPr>
        </p:nvSpPr>
        <p:spPr/>
        <p:txBody>
          <a:bodyPr/>
          <a:lstStyle/>
          <a:p>
            <a:fld id="{955F9185-F76B-437C-8CD0-34369C71AF65}" type="slidenum">
              <a:rPr lang="zh-CN" altLang="en-US" smtClean="0"/>
              <a:t>‹#›</a:t>
            </a:fld>
            <a:endParaRPr lang="zh-CN" altLang="en-US"/>
          </a:p>
        </p:txBody>
      </p:sp>
    </p:spTree>
    <p:extLst>
      <p:ext uri="{BB962C8B-B14F-4D97-AF65-F5344CB8AC3E}">
        <p14:creationId xmlns:p14="http://schemas.microsoft.com/office/powerpoint/2010/main" val="31062529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AD41C7-7CF6-4DC2-8663-8A4902A493E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B582E0E-0A96-4611-94F8-9E893CB9DD05}"/>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2D0CA45-5F50-4A95-A3A0-AED23FBC6A68}"/>
              </a:ext>
            </a:extLst>
          </p:cNvPr>
          <p:cNvSpPr>
            <a:spLocks noGrp="1"/>
          </p:cNvSpPr>
          <p:nvPr>
            <p:ph type="dt" sz="half" idx="10"/>
          </p:nvPr>
        </p:nvSpPr>
        <p:spPr/>
        <p:txBody>
          <a:bodyPr/>
          <a:lstStyle/>
          <a:p>
            <a:fld id="{39A55AE1-CBAC-44AA-91FF-DF4E74582DCA}" type="datetimeFigureOut">
              <a:rPr lang="zh-CN" altLang="en-US" smtClean="0"/>
              <a:t>2024/5/30</a:t>
            </a:fld>
            <a:endParaRPr lang="zh-CN" altLang="en-US"/>
          </a:p>
        </p:txBody>
      </p:sp>
      <p:sp>
        <p:nvSpPr>
          <p:cNvPr id="5" name="页脚占位符 4">
            <a:extLst>
              <a:ext uri="{FF2B5EF4-FFF2-40B4-BE49-F238E27FC236}">
                <a16:creationId xmlns:a16="http://schemas.microsoft.com/office/drawing/2014/main" id="{E4398ED9-013E-4EC9-8309-2AC6619A797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283E43A-D663-40C8-9081-D482D0082288}"/>
              </a:ext>
            </a:extLst>
          </p:cNvPr>
          <p:cNvSpPr>
            <a:spLocks noGrp="1"/>
          </p:cNvSpPr>
          <p:nvPr>
            <p:ph type="sldNum" sz="quarter" idx="12"/>
          </p:nvPr>
        </p:nvSpPr>
        <p:spPr/>
        <p:txBody>
          <a:bodyPr/>
          <a:lstStyle/>
          <a:p>
            <a:fld id="{955F9185-F76B-437C-8CD0-34369C71AF65}" type="slidenum">
              <a:rPr lang="zh-CN" altLang="en-US" smtClean="0"/>
              <a:t>‹#›</a:t>
            </a:fld>
            <a:endParaRPr lang="zh-CN" altLang="en-US"/>
          </a:p>
        </p:txBody>
      </p:sp>
    </p:spTree>
    <p:extLst>
      <p:ext uri="{BB962C8B-B14F-4D97-AF65-F5344CB8AC3E}">
        <p14:creationId xmlns:p14="http://schemas.microsoft.com/office/powerpoint/2010/main" val="16259164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5C0D32-149D-4F31-8C94-EACC0052879C}"/>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8982ECA3-7555-42C2-882E-16F8CF5034C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4046CAC0-3CDE-4704-BF95-2EB28B99AC99}"/>
              </a:ext>
            </a:extLst>
          </p:cNvPr>
          <p:cNvSpPr>
            <a:spLocks noGrp="1"/>
          </p:cNvSpPr>
          <p:nvPr>
            <p:ph type="dt" sz="half" idx="10"/>
          </p:nvPr>
        </p:nvSpPr>
        <p:spPr/>
        <p:txBody>
          <a:bodyPr/>
          <a:lstStyle/>
          <a:p>
            <a:fld id="{39A55AE1-CBAC-44AA-91FF-DF4E74582DCA}" type="datetimeFigureOut">
              <a:rPr lang="zh-CN" altLang="en-US" smtClean="0"/>
              <a:t>2024/5/30</a:t>
            </a:fld>
            <a:endParaRPr lang="zh-CN" altLang="en-US"/>
          </a:p>
        </p:txBody>
      </p:sp>
      <p:sp>
        <p:nvSpPr>
          <p:cNvPr id="5" name="页脚占位符 4">
            <a:extLst>
              <a:ext uri="{FF2B5EF4-FFF2-40B4-BE49-F238E27FC236}">
                <a16:creationId xmlns:a16="http://schemas.microsoft.com/office/drawing/2014/main" id="{557FE72D-02F8-4096-9037-78DC199E92C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23F06A6-FFAA-4695-BF6D-30E0DFB6968B}"/>
              </a:ext>
            </a:extLst>
          </p:cNvPr>
          <p:cNvSpPr>
            <a:spLocks noGrp="1"/>
          </p:cNvSpPr>
          <p:nvPr>
            <p:ph type="sldNum" sz="quarter" idx="12"/>
          </p:nvPr>
        </p:nvSpPr>
        <p:spPr/>
        <p:txBody>
          <a:bodyPr/>
          <a:lstStyle/>
          <a:p>
            <a:fld id="{955F9185-F76B-437C-8CD0-34369C71AF65}" type="slidenum">
              <a:rPr lang="zh-CN" altLang="en-US" smtClean="0"/>
              <a:t>‹#›</a:t>
            </a:fld>
            <a:endParaRPr lang="zh-CN" altLang="en-US"/>
          </a:p>
        </p:txBody>
      </p:sp>
    </p:spTree>
    <p:extLst>
      <p:ext uri="{BB962C8B-B14F-4D97-AF65-F5344CB8AC3E}">
        <p14:creationId xmlns:p14="http://schemas.microsoft.com/office/powerpoint/2010/main" val="11552774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3F9267-9F3B-4B4C-9777-2F76466F8E7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4F03B0E-2ED5-4076-9141-2E6AB14B1B57}"/>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9294115D-2BB7-4C0C-9609-B2FB7E2B98BC}"/>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99CE2535-E166-4702-825D-4D8663E86E30}"/>
              </a:ext>
            </a:extLst>
          </p:cNvPr>
          <p:cNvSpPr>
            <a:spLocks noGrp="1"/>
          </p:cNvSpPr>
          <p:nvPr>
            <p:ph type="dt" sz="half" idx="10"/>
          </p:nvPr>
        </p:nvSpPr>
        <p:spPr/>
        <p:txBody>
          <a:bodyPr/>
          <a:lstStyle/>
          <a:p>
            <a:fld id="{39A55AE1-CBAC-44AA-91FF-DF4E74582DCA}" type="datetimeFigureOut">
              <a:rPr lang="zh-CN" altLang="en-US" smtClean="0"/>
              <a:t>2024/5/30</a:t>
            </a:fld>
            <a:endParaRPr lang="zh-CN" altLang="en-US"/>
          </a:p>
        </p:txBody>
      </p:sp>
      <p:sp>
        <p:nvSpPr>
          <p:cNvPr id="6" name="页脚占位符 5">
            <a:extLst>
              <a:ext uri="{FF2B5EF4-FFF2-40B4-BE49-F238E27FC236}">
                <a16:creationId xmlns:a16="http://schemas.microsoft.com/office/drawing/2014/main" id="{8A0C0405-C2E5-474F-B105-448140618E7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F957737-B4A4-4B2E-8D1A-AB5A6ED6E482}"/>
              </a:ext>
            </a:extLst>
          </p:cNvPr>
          <p:cNvSpPr>
            <a:spLocks noGrp="1"/>
          </p:cNvSpPr>
          <p:nvPr>
            <p:ph type="sldNum" sz="quarter" idx="12"/>
          </p:nvPr>
        </p:nvSpPr>
        <p:spPr/>
        <p:txBody>
          <a:bodyPr/>
          <a:lstStyle/>
          <a:p>
            <a:fld id="{955F9185-F76B-437C-8CD0-34369C71AF65}" type="slidenum">
              <a:rPr lang="zh-CN" altLang="en-US" smtClean="0"/>
              <a:t>‹#›</a:t>
            </a:fld>
            <a:endParaRPr lang="zh-CN" altLang="en-US"/>
          </a:p>
        </p:txBody>
      </p:sp>
    </p:spTree>
    <p:extLst>
      <p:ext uri="{BB962C8B-B14F-4D97-AF65-F5344CB8AC3E}">
        <p14:creationId xmlns:p14="http://schemas.microsoft.com/office/powerpoint/2010/main" val="4221303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E37C1A-F3C1-45AE-8477-E53692C4846D}"/>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5066112A-5678-4E7A-9090-A58B0DD1D1F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9BE523F7-9965-428B-9826-D88732BCD8E8}"/>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605870A7-47B6-4217-8B2C-DFFA610978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AA8DD03C-ABB0-4B9C-9ADC-1D51320F0D80}"/>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6724221B-74AD-465C-B2CF-918D48DDDC18}"/>
              </a:ext>
            </a:extLst>
          </p:cNvPr>
          <p:cNvSpPr>
            <a:spLocks noGrp="1"/>
          </p:cNvSpPr>
          <p:nvPr>
            <p:ph type="dt" sz="half" idx="10"/>
          </p:nvPr>
        </p:nvSpPr>
        <p:spPr/>
        <p:txBody>
          <a:bodyPr/>
          <a:lstStyle/>
          <a:p>
            <a:fld id="{39A55AE1-CBAC-44AA-91FF-DF4E74582DCA}" type="datetimeFigureOut">
              <a:rPr lang="zh-CN" altLang="en-US" smtClean="0"/>
              <a:t>2024/5/30</a:t>
            </a:fld>
            <a:endParaRPr lang="zh-CN" altLang="en-US"/>
          </a:p>
        </p:txBody>
      </p:sp>
      <p:sp>
        <p:nvSpPr>
          <p:cNvPr id="8" name="页脚占位符 7">
            <a:extLst>
              <a:ext uri="{FF2B5EF4-FFF2-40B4-BE49-F238E27FC236}">
                <a16:creationId xmlns:a16="http://schemas.microsoft.com/office/drawing/2014/main" id="{F36B96D6-D8C4-4EE0-B79B-BC45BBEA540C}"/>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D70E3A0F-58EA-4D60-892F-CD20666D5EFC}"/>
              </a:ext>
            </a:extLst>
          </p:cNvPr>
          <p:cNvSpPr>
            <a:spLocks noGrp="1"/>
          </p:cNvSpPr>
          <p:nvPr>
            <p:ph type="sldNum" sz="quarter" idx="12"/>
          </p:nvPr>
        </p:nvSpPr>
        <p:spPr/>
        <p:txBody>
          <a:bodyPr/>
          <a:lstStyle/>
          <a:p>
            <a:fld id="{955F9185-F76B-437C-8CD0-34369C71AF65}" type="slidenum">
              <a:rPr lang="zh-CN" altLang="en-US" smtClean="0"/>
              <a:t>‹#›</a:t>
            </a:fld>
            <a:endParaRPr lang="zh-CN" altLang="en-US"/>
          </a:p>
        </p:txBody>
      </p:sp>
    </p:spTree>
    <p:extLst>
      <p:ext uri="{BB962C8B-B14F-4D97-AF65-F5344CB8AC3E}">
        <p14:creationId xmlns:p14="http://schemas.microsoft.com/office/powerpoint/2010/main" val="3911549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262325-7E14-45D2-90A3-BCC50E03EA3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E93B1D87-6F8E-419B-9C32-758FCD9A340F}"/>
              </a:ext>
            </a:extLst>
          </p:cNvPr>
          <p:cNvSpPr>
            <a:spLocks noGrp="1"/>
          </p:cNvSpPr>
          <p:nvPr>
            <p:ph type="dt" sz="half" idx="10"/>
          </p:nvPr>
        </p:nvSpPr>
        <p:spPr/>
        <p:txBody>
          <a:bodyPr/>
          <a:lstStyle/>
          <a:p>
            <a:fld id="{39A55AE1-CBAC-44AA-91FF-DF4E74582DCA}" type="datetimeFigureOut">
              <a:rPr lang="zh-CN" altLang="en-US" smtClean="0"/>
              <a:t>2024/5/30</a:t>
            </a:fld>
            <a:endParaRPr lang="zh-CN" altLang="en-US"/>
          </a:p>
        </p:txBody>
      </p:sp>
      <p:sp>
        <p:nvSpPr>
          <p:cNvPr id="4" name="页脚占位符 3">
            <a:extLst>
              <a:ext uri="{FF2B5EF4-FFF2-40B4-BE49-F238E27FC236}">
                <a16:creationId xmlns:a16="http://schemas.microsoft.com/office/drawing/2014/main" id="{B6E50355-988B-42F4-87C6-2E76458BA923}"/>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E07C9615-0A83-4220-BFA6-69556567A81B}"/>
              </a:ext>
            </a:extLst>
          </p:cNvPr>
          <p:cNvSpPr>
            <a:spLocks noGrp="1"/>
          </p:cNvSpPr>
          <p:nvPr>
            <p:ph type="sldNum" sz="quarter" idx="12"/>
          </p:nvPr>
        </p:nvSpPr>
        <p:spPr/>
        <p:txBody>
          <a:bodyPr/>
          <a:lstStyle/>
          <a:p>
            <a:fld id="{955F9185-F76B-437C-8CD0-34369C71AF65}" type="slidenum">
              <a:rPr lang="zh-CN" altLang="en-US" smtClean="0"/>
              <a:t>‹#›</a:t>
            </a:fld>
            <a:endParaRPr lang="zh-CN" altLang="en-US"/>
          </a:p>
        </p:txBody>
      </p:sp>
    </p:spTree>
    <p:extLst>
      <p:ext uri="{BB962C8B-B14F-4D97-AF65-F5344CB8AC3E}">
        <p14:creationId xmlns:p14="http://schemas.microsoft.com/office/powerpoint/2010/main" val="30981096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812BB20-8DF0-403C-8DF8-0D5D6C69C560}"/>
              </a:ext>
            </a:extLst>
          </p:cNvPr>
          <p:cNvSpPr>
            <a:spLocks noGrp="1"/>
          </p:cNvSpPr>
          <p:nvPr>
            <p:ph type="dt" sz="half" idx="10"/>
          </p:nvPr>
        </p:nvSpPr>
        <p:spPr/>
        <p:txBody>
          <a:bodyPr/>
          <a:lstStyle/>
          <a:p>
            <a:fld id="{39A55AE1-CBAC-44AA-91FF-DF4E74582DCA}" type="datetimeFigureOut">
              <a:rPr lang="zh-CN" altLang="en-US" smtClean="0"/>
              <a:t>2024/5/30</a:t>
            </a:fld>
            <a:endParaRPr lang="zh-CN" altLang="en-US"/>
          </a:p>
        </p:txBody>
      </p:sp>
      <p:sp>
        <p:nvSpPr>
          <p:cNvPr id="3" name="页脚占位符 2">
            <a:extLst>
              <a:ext uri="{FF2B5EF4-FFF2-40B4-BE49-F238E27FC236}">
                <a16:creationId xmlns:a16="http://schemas.microsoft.com/office/drawing/2014/main" id="{7024363C-AE65-4B73-B147-58559C11232E}"/>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7AFC4682-2AB2-43C2-A169-FECF3710A836}"/>
              </a:ext>
            </a:extLst>
          </p:cNvPr>
          <p:cNvSpPr>
            <a:spLocks noGrp="1"/>
          </p:cNvSpPr>
          <p:nvPr>
            <p:ph type="sldNum" sz="quarter" idx="12"/>
          </p:nvPr>
        </p:nvSpPr>
        <p:spPr/>
        <p:txBody>
          <a:bodyPr/>
          <a:lstStyle/>
          <a:p>
            <a:fld id="{955F9185-F76B-437C-8CD0-34369C71AF65}" type="slidenum">
              <a:rPr lang="zh-CN" altLang="en-US" smtClean="0"/>
              <a:t>‹#›</a:t>
            </a:fld>
            <a:endParaRPr lang="zh-CN" altLang="en-US"/>
          </a:p>
        </p:txBody>
      </p:sp>
    </p:spTree>
    <p:extLst>
      <p:ext uri="{BB962C8B-B14F-4D97-AF65-F5344CB8AC3E}">
        <p14:creationId xmlns:p14="http://schemas.microsoft.com/office/powerpoint/2010/main" val="20169187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4D921A-9AB9-413F-958A-B6A9E2F80F0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569B93E2-873F-43C7-99A7-2BF3AB80E6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6C0D325D-86E9-4689-B4CF-FA42880D21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B686E41-14D2-42A3-B659-AD1355CA12DA}"/>
              </a:ext>
            </a:extLst>
          </p:cNvPr>
          <p:cNvSpPr>
            <a:spLocks noGrp="1"/>
          </p:cNvSpPr>
          <p:nvPr>
            <p:ph type="dt" sz="half" idx="10"/>
          </p:nvPr>
        </p:nvSpPr>
        <p:spPr/>
        <p:txBody>
          <a:bodyPr/>
          <a:lstStyle/>
          <a:p>
            <a:fld id="{39A55AE1-CBAC-44AA-91FF-DF4E74582DCA}" type="datetimeFigureOut">
              <a:rPr lang="zh-CN" altLang="en-US" smtClean="0"/>
              <a:t>2024/5/30</a:t>
            </a:fld>
            <a:endParaRPr lang="zh-CN" altLang="en-US"/>
          </a:p>
        </p:txBody>
      </p:sp>
      <p:sp>
        <p:nvSpPr>
          <p:cNvPr id="6" name="页脚占位符 5">
            <a:extLst>
              <a:ext uri="{FF2B5EF4-FFF2-40B4-BE49-F238E27FC236}">
                <a16:creationId xmlns:a16="http://schemas.microsoft.com/office/drawing/2014/main" id="{E1B8B60C-F9F8-484A-9DB0-6150767D303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AA71654-30AA-470E-8EB5-360F294D9367}"/>
              </a:ext>
            </a:extLst>
          </p:cNvPr>
          <p:cNvSpPr>
            <a:spLocks noGrp="1"/>
          </p:cNvSpPr>
          <p:nvPr>
            <p:ph type="sldNum" sz="quarter" idx="12"/>
          </p:nvPr>
        </p:nvSpPr>
        <p:spPr/>
        <p:txBody>
          <a:bodyPr/>
          <a:lstStyle/>
          <a:p>
            <a:fld id="{955F9185-F76B-437C-8CD0-34369C71AF65}" type="slidenum">
              <a:rPr lang="zh-CN" altLang="en-US" smtClean="0"/>
              <a:t>‹#›</a:t>
            </a:fld>
            <a:endParaRPr lang="zh-CN" altLang="en-US"/>
          </a:p>
        </p:txBody>
      </p:sp>
    </p:spTree>
    <p:extLst>
      <p:ext uri="{BB962C8B-B14F-4D97-AF65-F5344CB8AC3E}">
        <p14:creationId xmlns:p14="http://schemas.microsoft.com/office/powerpoint/2010/main" val="22345538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DF00C3-3AA7-4469-9BAD-F996127A566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E32FBACC-2843-4D0D-8F0E-9E39FFB4E87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DDC78199-5F42-4E87-96A3-34CCBEB095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2CC6C31-802B-4A40-ACE5-DC4C697B3226}"/>
              </a:ext>
            </a:extLst>
          </p:cNvPr>
          <p:cNvSpPr>
            <a:spLocks noGrp="1"/>
          </p:cNvSpPr>
          <p:nvPr>
            <p:ph type="dt" sz="half" idx="10"/>
          </p:nvPr>
        </p:nvSpPr>
        <p:spPr/>
        <p:txBody>
          <a:bodyPr/>
          <a:lstStyle/>
          <a:p>
            <a:fld id="{39A55AE1-CBAC-44AA-91FF-DF4E74582DCA}" type="datetimeFigureOut">
              <a:rPr lang="zh-CN" altLang="en-US" smtClean="0"/>
              <a:t>2024/5/30</a:t>
            </a:fld>
            <a:endParaRPr lang="zh-CN" altLang="en-US"/>
          </a:p>
        </p:txBody>
      </p:sp>
      <p:sp>
        <p:nvSpPr>
          <p:cNvPr id="6" name="页脚占位符 5">
            <a:extLst>
              <a:ext uri="{FF2B5EF4-FFF2-40B4-BE49-F238E27FC236}">
                <a16:creationId xmlns:a16="http://schemas.microsoft.com/office/drawing/2014/main" id="{FE70B668-5BCC-474C-8FA9-13E92C5A2CC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B17CEB4-B65D-4DD4-BDC8-70432A576F31}"/>
              </a:ext>
            </a:extLst>
          </p:cNvPr>
          <p:cNvSpPr>
            <a:spLocks noGrp="1"/>
          </p:cNvSpPr>
          <p:nvPr>
            <p:ph type="sldNum" sz="quarter" idx="12"/>
          </p:nvPr>
        </p:nvSpPr>
        <p:spPr/>
        <p:txBody>
          <a:bodyPr/>
          <a:lstStyle/>
          <a:p>
            <a:fld id="{955F9185-F76B-437C-8CD0-34369C71AF65}" type="slidenum">
              <a:rPr lang="zh-CN" altLang="en-US" smtClean="0"/>
              <a:t>‹#›</a:t>
            </a:fld>
            <a:endParaRPr lang="zh-CN" altLang="en-US"/>
          </a:p>
        </p:txBody>
      </p:sp>
    </p:spTree>
    <p:extLst>
      <p:ext uri="{BB962C8B-B14F-4D97-AF65-F5344CB8AC3E}">
        <p14:creationId xmlns:p14="http://schemas.microsoft.com/office/powerpoint/2010/main" val="25965479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9CC952BB-B32E-4042-A287-39CD997CED1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14B1EE1F-0E54-425F-8FB6-05296C1596A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985351C-857A-4A4F-9B40-BCDBDAE39D8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A55AE1-CBAC-44AA-91FF-DF4E74582DCA}" type="datetimeFigureOut">
              <a:rPr lang="zh-CN" altLang="en-US" smtClean="0"/>
              <a:t>2024/5/30</a:t>
            </a:fld>
            <a:endParaRPr lang="zh-CN" altLang="en-US"/>
          </a:p>
        </p:txBody>
      </p:sp>
      <p:sp>
        <p:nvSpPr>
          <p:cNvPr id="5" name="页脚占位符 4">
            <a:extLst>
              <a:ext uri="{FF2B5EF4-FFF2-40B4-BE49-F238E27FC236}">
                <a16:creationId xmlns:a16="http://schemas.microsoft.com/office/drawing/2014/main" id="{62D533F6-F6BB-4B6E-88F5-F971C5783C2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566C1D70-F44E-4660-9592-A44F89253F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5F9185-F76B-437C-8CD0-34369C71AF65}" type="slidenum">
              <a:rPr lang="zh-CN" altLang="en-US" smtClean="0"/>
              <a:t>‹#›</a:t>
            </a:fld>
            <a:endParaRPr lang="zh-CN" altLang="en-US"/>
          </a:p>
        </p:txBody>
      </p:sp>
      <p:grpSp>
        <p:nvGrpSpPr>
          <p:cNvPr id="7" name="组合 6">
            <a:extLst>
              <a:ext uri="{FF2B5EF4-FFF2-40B4-BE49-F238E27FC236}">
                <a16:creationId xmlns:a16="http://schemas.microsoft.com/office/drawing/2014/main" id="{ACA0CD51-BB07-5653-1AF9-F8415DC82423}"/>
              </a:ext>
            </a:extLst>
          </p:cNvPr>
          <p:cNvGrpSpPr/>
          <p:nvPr userDrawn="1"/>
        </p:nvGrpSpPr>
        <p:grpSpPr>
          <a:xfrm>
            <a:off x="-19606" y="-15875"/>
            <a:ext cx="12259019" cy="6879906"/>
            <a:chOff x="-19606" y="-15875"/>
            <a:chExt cx="12259019" cy="6879906"/>
          </a:xfrm>
        </p:grpSpPr>
        <p:grpSp>
          <p:nvGrpSpPr>
            <p:cNvPr id="8" name="组合 7">
              <a:extLst>
                <a:ext uri="{FF2B5EF4-FFF2-40B4-BE49-F238E27FC236}">
                  <a16:creationId xmlns:a16="http://schemas.microsoft.com/office/drawing/2014/main" id="{D6D2A16A-33C0-641D-10F2-5110DF9EF43D}"/>
                </a:ext>
              </a:extLst>
            </p:cNvPr>
            <p:cNvGrpSpPr/>
            <p:nvPr userDrawn="1"/>
          </p:nvGrpSpPr>
          <p:grpSpPr>
            <a:xfrm>
              <a:off x="-19606" y="-15875"/>
              <a:ext cx="12259019" cy="1043781"/>
              <a:chOff x="-19606" y="-15875"/>
              <a:chExt cx="12259019" cy="1043781"/>
            </a:xfrm>
          </p:grpSpPr>
          <p:pic>
            <p:nvPicPr>
              <p:cNvPr id="12" name="图片 11">
                <a:extLst>
                  <a:ext uri="{FF2B5EF4-FFF2-40B4-BE49-F238E27FC236}">
                    <a16:creationId xmlns:a16="http://schemas.microsoft.com/office/drawing/2014/main" id="{7E9DCD6E-F78E-AADA-245F-FAB8C5B05046}"/>
                  </a:ext>
                </a:extLst>
              </p:cNvPr>
              <p:cNvPicPr>
                <a:picLocks noChangeAspect="1"/>
              </p:cNvPicPr>
              <p:nvPr userDrawn="1"/>
            </p:nvPicPr>
            <p:blipFill rotWithShape="1">
              <a:blip r:embed="rId13"/>
              <a:srcRect b="7917"/>
              <a:stretch/>
            </p:blipFill>
            <p:spPr>
              <a:xfrm>
                <a:off x="-19606" y="-15875"/>
                <a:ext cx="12259019" cy="350837"/>
              </a:xfrm>
              <a:prstGeom prst="rect">
                <a:avLst/>
              </a:prstGeom>
            </p:spPr>
          </p:pic>
          <p:pic>
            <p:nvPicPr>
              <p:cNvPr id="13" name="图片 12">
                <a:extLst>
                  <a:ext uri="{FF2B5EF4-FFF2-40B4-BE49-F238E27FC236}">
                    <a16:creationId xmlns:a16="http://schemas.microsoft.com/office/drawing/2014/main" id="{08200F84-056D-60B5-134F-3CACB6976C7A}"/>
                  </a:ext>
                </a:extLst>
              </p:cNvPr>
              <p:cNvPicPr>
                <a:picLocks noChangeAspect="1"/>
              </p:cNvPicPr>
              <p:nvPr userDrawn="1"/>
            </p:nvPicPr>
            <p:blipFill>
              <a:blip r:embed="rId14"/>
              <a:stretch>
                <a:fillRect/>
              </a:stretch>
            </p:blipFill>
            <p:spPr>
              <a:xfrm>
                <a:off x="11593039" y="378549"/>
                <a:ext cx="576458" cy="649357"/>
              </a:xfrm>
              <a:prstGeom prst="rect">
                <a:avLst/>
              </a:prstGeom>
            </p:spPr>
          </p:pic>
        </p:grpSp>
        <p:grpSp>
          <p:nvGrpSpPr>
            <p:cNvPr id="9" name="组合 8">
              <a:extLst>
                <a:ext uri="{FF2B5EF4-FFF2-40B4-BE49-F238E27FC236}">
                  <a16:creationId xmlns:a16="http://schemas.microsoft.com/office/drawing/2014/main" id="{638F44B5-5ACD-6585-A2E6-AB6F4C7CC876}"/>
                </a:ext>
              </a:extLst>
            </p:cNvPr>
            <p:cNvGrpSpPr/>
            <p:nvPr userDrawn="1"/>
          </p:nvGrpSpPr>
          <p:grpSpPr>
            <a:xfrm>
              <a:off x="-19605" y="6031120"/>
              <a:ext cx="12198206" cy="832911"/>
              <a:chOff x="-19605" y="6031120"/>
              <a:chExt cx="12198206" cy="832911"/>
            </a:xfrm>
          </p:grpSpPr>
          <p:pic>
            <p:nvPicPr>
              <p:cNvPr id="10" name="图片 9">
                <a:extLst>
                  <a:ext uri="{FF2B5EF4-FFF2-40B4-BE49-F238E27FC236}">
                    <a16:creationId xmlns:a16="http://schemas.microsoft.com/office/drawing/2014/main" id="{4E228B8F-3B5D-5025-F38A-C47DA20F0320}"/>
                  </a:ext>
                </a:extLst>
              </p:cNvPr>
              <p:cNvPicPr>
                <a:picLocks noChangeAspect="1"/>
              </p:cNvPicPr>
              <p:nvPr userDrawn="1"/>
            </p:nvPicPr>
            <p:blipFill rotWithShape="1">
              <a:blip r:embed="rId15"/>
              <a:srcRect l="10351"/>
              <a:stretch/>
            </p:blipFill>
            <p:spPr>
              <a:xfrm>
                <a:off x="-19605" y="6031120"/>
                <a:ext cx="1359214" cy="491596"/>
              </a:xfrm>
              <a:prstGeom prst="rect">
                <a:avLst/>
              </a:prstGeom>
            </p:spPr>
          </p:pic>
          <p:pic>
            <p:nvPicPr>
              <p:cNvPr id="11" name="图片 10">
                <a:extLst>
                  <a:ext uri="{FF2B5EF4-FFF2-40B4-BE49-F238E27FC236}">
                    <a16:creationId xmlns:a16="http://schemas.microsoft.com/office/drawing/2014/main" id="{8B6A43EF-4677-70F8-5AA1-DE3E0C94FD2E}"/>
                  </a:ext>
                </a:extLst>
              </p:cNvPr>
              <p:cNvPicPr>
                <a:picLocks noChangeAspect="1"/>
              </p:cNvPicPr>
              <p:nvPr userDrawn="1"/>
            </p:nvPicPr>
            <p:blipFill>
              <a:blip r:embed="rId16"/>
              <a:stretch>
                <a:fillRect/>
              </a:stretch>
            </p:blipFill>
            <p:spPr>
              <a:xfrm>
                <a:off x="-6773" y="6513194"/>
                <a:ext cx="12185374" cy="350837"/>
              </a:xfrm>
              <a:prstGeom prst="rect">
                <a:avLst/>
              </a:prstGeom>
            </p:spPr>
          </p:pic>
        </p:grpSp>
      </p:grpSp>
    </p:spTree>
    <p:extLst>
      <p:ext uri="{BB962C8B-B14F-4D97-AF65-F5344CB8AC3E}">
        <p14:creationId xmlns:p14="http://schemas.microsoft.com/office/powerpoint/2010/main" val="29414098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20F7A7-567D-420B-A16C-CA2C10B1F972}"/>
              </a:ext>
            </a:extLst>
          </p:cNvPr>
          <p:cNvSpPr>
            <a:spLocks noGrp="1"/>
          </p:cNvSpPr>
          <p:nvPr>
            <p:ph type="ctrTitle"/>
          </p:nvPr>
        </p:nvSpPr>
        <p:spPr>
          <a:xfrm>
            <a:off x="1524000" y="2529000"/>
            <a:ext cx="9144000" cy="900000"/>
          </a:xfrm>
        </p:spPr>
        <p:txBody>
          <a:bodyPr>
            <a:normAutofit fontScale="90000"/>
          </a:bodyPr>
          <a:lstStyle/>
          <a:p>
            <a:r>
              <a:rPr lang="en-US" altLang="zh-CN" b="1" dirty="0" smtClean="0">
                <a:latin typeface="黑体" panose="02010609060101010101" pitchFamily="49" charset="-122"/>
                <a:ea typeface="黑体" panose="02010609060101010101" pitchFamily="49" charset="-122"/>
              </a:rPr>
              <a:t>8.3 </a:t>
            </a:r>
            <a:r>
              <a:rPr lang="zh-CN" altLang="en-US" b="1" dirty="0">
                <a:latin typeface="黑体" panose="02010609060101010101" pitchFamily="49" charset="-122"/>
                <a:ea typeface="黑体" panose="02010609060101010101" pitchFamily="49" charset="-122"/>
              </a:rPr>
              <a:t>分组查询</a:t>
            </a:r>
          </a:p>
        </p:txBody>
      </p:sp>
    </p:spTree>
    <p:extLst>
      <p:ext uri="{BB962C8B-B14F-4D97-AF65-F5344CB8AC3E}">
        <p14:creationId xmlns:p14="http://schemas.microsoft.com/office/powerpoint/2010/main" val="2791628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744E181-3CE2-476E-B87E-7A0BA506F68F}"/>
              </a:ext>
            </a:extLst>
          </p:cNvPr>
          <p:cNvSpPr>
            <a:spLocks noGrp="1"/>
          </p:cNvSpPr>
          <p:nvPr>
            <p:ph idx="1"/>
          </p:nvPr>
        </p:nvSpPr>
        <p:spPr>
          <a:xfrm>
            <a:off x="657463" y="933108"/>
            <a:ext cx="10162180" cy="4351338"/>
          </a:xfrm>
        </p:spPr>
        <p:txBody>
          <a:bodyPr>
            <a:normAutofit/>
          </a:bodyPr>
          <a:lstStyle/>
          <a:p>
            <a:pPr marL="900000" indent="-432000">
              <a:lnSpc>
                <a:spcPct val="110000"/>
              </a:lnSpc>
              <a:spcBef>
                <a:spcPct val="0"/>
              </a:spcBef>
              <a:buFont typeface="Wingdings" panose="05000000000000000000" pitchFamily="2" charset="2"/>
              <a:buChar char="Ø"/>
              <a:defRPr/>
            </a:pPr>
            <a:r>
              <a:rPr lang="zh-CN" altLang="en-US" dirty="0">
                <a:solidFill>
                  <a:srgbClr val="0000CC"/>
                </a:solidFill>
                <a:latin typeface="黑体" panose="02010609060101010101" pitchFamily="49" charset="-122"/>
                <a:ea typeface="黑体" panose="02010609060101010101" pitchFamily="49" charset="-122"/>
                <a:cs typeface="+mj-cs"/>
              </a:rPr>
              <a:t>当</a:t>
            </a:r>
            <a:r>
              <a:rPr lang="en-US" altLang="zh-CN" dirty="0">
                <a:solidFill>
                  <a:srgbClr val="0000CC"/>
                </a:solidFill>
                <a:latin typeface="黑体" panose="02010609060101010101" pitchFamily="49" charset="-122"/>
                <a:ea typeface="黑体" panose="02010609060101010101" pitchFamily="49" charset="-122"/>
                <a:cs typeface="+mj-cs"/>
              </a:rPr>
              <a:t>WHERE</a:t>
            </a:r>
            <a:r>
              <a:rPr lang="zh-CN" altLang="en-US" dirty="0">
                <a:solidFill>
                  <a:srgbClr val="0000CC"/>
                </a:solidFill>
                <a:latin typeface="黑体" panose="02010609060101010101" pitchFamily="49" charset="-122"/>
                <a:ea typeface="黑体" panose="02010609060101010101" pitchFamily="49" charset="-122"/>
                <a:cs typeface="+mj-cs"/>
              </a:rPr>
              <a:t>子句、</a:t>
            </a:r>
            <a:r>
              <a:rPr lang="en-US" altLang="zh-CN" dirty="0">
                <a:solidFill>
                  <a:srgbClr val="0000CC"/>
                </a:solidFill>
                <a:latin typeface="黑体" panose="02010609060101010101" pitchFamily="49" charset="-122"/>
                <a:ea typeface="黑体" panose="02010609060101010101" pitchFamily="49" charset="-122"/>
                <a:cs typeface="+mj-cs"/>
              </a:rPr>
              <a:t>GROUP</a:t>
            </a:r>
            <a:r>
              <a:rPr lang="zh-CN" altLang="en-US" dirty="0">
                <a:solidFill>
                  <a:srgbClr val="0000CC"/>
                </a:solidFill>
                <a:latin typeface="黑体" panose="02010609060101010101" pitchFamily="49" charset="-122"/>
                <a:ea typeface="黑体" panose="02010609060101010101" pitchFamily="49" charset="-122"/>
                <a:cs typeface="+mj-cs"/>
              </a:rPr>
              <a:t>子句和</a:t>
            </a:r>
            <a:r>
              <a:rPr lang="en-US" altLang="zh-CN" dirty="0">
                <a:solidFill>
                  <a:srgbClr val="0000CC"/>
                </a:solidFill>
                <a:latin typeface="黑体" panose="02010609060101010101" pitchFamily="49" charset="-122"/>
                <a:ea typeface="黑体" panose="02010609060101010101" pitchFamily="49" charset="-122"/>
                <a:cs typeface="+mj-cs"/>
              </a:rPr>
              <a:t>HAVING</a:t>
            </a:r>
            <a:r>
              <a:rPr lang="zh-CN" altLang="en-US" dirty="0">
                <a:solidFill>
                  <a:srgbClr val="0000CC"/>
                </a:solidFill>
                <a:latin typeface="黑体" panose="02010609060101010101" pitchFamily="49" charset="-122"/>
                <a:ea typeface="黑体" panose="02010609060101010101" pitchFamily="49" charset="-122"/>
                <a:cs typeface="+mj-cs"/>
              </a:rPr>
              <a:t>子句同时出现在一个查询中时，执行顺序如下：</a:t>
            </a:r>
          </a:p>
          <a:p>
            <a:pPr marL="914400" lvl="2" indent="0">
              <a:lnSpc>
                <a:spcPct val="150000"/>
              </a:lnSpc>
              <a:spcBef>
                <a:spcPts val="1800"/>
              </a:spcBef>
              <a:buNone/>
            </a:pPr>
            <a:r>
              <a:rPr lang="zh-CN" altLang="en-US" sz="2600" dirty="0">
                <a:latin typeface="黑体" panose="02010609060101010101" pitchFamily="49" charset="-122"/>
                <a:ea typeface="黑体" panose="02010609060101010101" pitchFamily="49" charset="-122"/>
              </a:rPr>
              <a:t> ① 执行</a:t>
            </a:r>
            <a:r>
              <a:rPr lang="en-US" altLang="zh-CN" sz="2600" dirty="0">
                <a:latin typeface="黑体" panose="02010609060101010101" pitchFamily="49" charset="-122"/>
                <a:ea typeface="黑体" panose="02010609060101010101" pitchFamily="49" charset="-122"/>
              </a:rPr>
              <a:t>WHERE</a:t>
            </a:r>
            <a:r>
              <a:rPr lang="zh-CN" altLang="en-US" sz="2600" dirty="0">
                <a:latin typeface="黑体" panose="02010609060101010101" pitchFamily="49" charset="-122"/>
                <a:ea typeface="黑体" panose="02010609060101010101" pitchFamily="49" charset="-122"/>
              </a:rPr>
              <a:t>子句，从表中选取满足条件的行（记录）；</a:t>
            </a:r>
            <a:endParaRPr lang="zh-CN" altLang="en-US" sz="2600" b="1" dirty="0">
              <a:latin typeface="黑体" panose="02010609060101010101" pitchFamily="49" charset="-122"/>
              <a:ea typeface="黑体" panose="02010609060101010101" pitchFamily="49" charset="-122"/>
            </a:endParaRPr>
          </a:p>
          <a:p>
            <a:pPr marL="914400" lvl="2" indent="0">
              <a:lnSpc>
                <a:spcPct val="150000"/>
              </a:lnSpc>
              <a:buNone/>
            </a:pPr>
            <a:r>
              <a:rPr lang="zh-CN" altLang="en-US" sz="2600" dirty="0">
                <a:latin typeface="等线" panose="02010600030101010101" pitchFamily="2" charset="-122"/>
                <a:ea typeface="等线" panose="02010600030101010101" pitchFamily="2" charset="-122"/>
              </a:rPr>
              <a:t>  </a:t>
            </a:r>
            <a:r>
              <a:rPr lang="zh-CN" altLang="en-US" sz="2600" dirty="0">
                <a:latin typeface="黑体" panose="02010609060101010101" pitchFamily="49" charset="-122"/>
                <a:ea typeface="黑体" panose="02010609060101010101" pitchFamily="49" charset="-122"/>
              </a:rPr>
              <a:t>② 按</a:t>
            </a:r>
            <a:r>
              <a:rPr lang="en-US" altLang="zh-CN" sz="2600" dirty="0">
                <a:latin typeface="黑体" panose="02010609060101010101" pitchFamily="49" charset="-122"/>
                <a:ea typeface="黑体" panose="02010609060101010101" pitchFamily="49" charset="-122"/>
              </a:rPr>
              <a:t>GROUP BY</a:t>
            </a:r>
            <a:r>
              <a:rPr lang="zh-CN" altLang="en-US" sz="2600" dirty="0">
                <a:latin typeface="黑体" panose="02010609060101010101" pitchFamily="49" charset="-122"/>
                <a:ea typeface="黑体" panose="02010609060101010101" pitchFamily="49" charset="-122"/>
              </a:rPr>
              <a:t>子句的分组表达式对选取的行进行分组；</a:t>
            </a:r>
            <a:endParaRPr lang="zh-CN" altLang="en-US" sz="2600" b="1" dirty="0">
              <a:latin typeface="黑体" panose="02010609060101010101" pitchFamily="49" charset="-122"/>
              <a:ea typeface="黑体" panose="02010609060101010101" pitchFamily="49" charset="-122"/>
            </a:endParaRPr>
          </a:p>
          <a:p>
            <a:pPr marL="914400" lvl="2" indent="0">
              <a:lnSpc>
                <a:spcPct val="150000"/>
              </a:lnSpc>
              <a:buNone/>
            </a:pPr>
            <a:r>
              <a:rPr lang="zh-CN" altLang="en-US" sz="2600" dirty="0">
                <a:latin typeface="黑体" panose="02010609060101010101" pitchFamily="49" charset="-122"/>
                <a:ea typeface="黑体" panose="02010609060101010101" pitchFamily="49" charset="-122"/>
              </a:rPr>
              <a:t> ③ 计算聚合函数值；</a:t>
            </a:r>
            <a:endParaRPr lang="zh-CN" altLang="en-US" sz="2600" b="1" dirty="0">
              <a:latin typeface="黑体" panose="02010609060101010101" pitchFamily="49" charset="-122"/>
              <a:ea typeface="黑体" panose="02010609060101010101" pitchFamily="49" charset="-122"/>
            </a:endParaRPr>
          </a:p>
          <a:p>
            <a:pPr marL="914400" lvl="2" indent="0">
              <a:lnSpc>
                <a:spcPct val="150000"/>
              </a:lnSpc>
              <a:buNone/>
            </a:pPr>
            <a:r>
              <a:rPr lang="zh-CN" altLang="en-US" sz="2600" dirty="0">
                <a:latin typeface="黑体" panose="02010609060101010101" pitchFamily="49" charset="-122"/>
                <a:ea typeface="黑体" panose="02010609060101010101" pitchFamily="49" charset="-122"/>
              </a:rPr>
              <a:t> ④ 执行</a:t>
            </a:r>
            <a:r>
              <a:rPr lang="en-US" altLang="zh-CN" sz="2600" dirty="0">
                <a:latin typeface="黑体" panose="02010609060101010101" pitchFamily="49" charset="-122"/>
                <a:ea typeface="黑体" panose="02010609060101010101" pitchFamily="49" charset="-122"/>
              </a:rPr>
              <a:t>HAVING</a:t>
            </a:r>
            <a:r>
              <a:rPr lang="zh-CN" altLang="en-US" sz="2600" dirty="0">
                <a:latin typeface="黑体" panose="02010609060101010101" pitchFamily="49" charset="-122"/>
                <a:ea typeface="黑体" panose="02010609060101010101" pitchFamily="49" charset="-122"/>
              </a:rPr>
              <a:t>子句，选取满足条件的组。</a:t>
            </a:r>
          </a:p>
        </p:txBody>
      </p:sp>
    </p:spTree>
    <p:extLst>
      <p:ext uri="{BB962C8B-B14F-4D97-AF65-F5344CB8AC3E}">
        <p14:creationId xmlns:p14="http://schemas.microsoft.com/office/powerpoint/2010/main" val="3034426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3"/>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F2EF2DE2-8EC6-4E40-9DA6-F8E347BCA334}"/>
              </a:ext>
            </a:extLst>
          </p:cNvPr>
          <p:cNvGrpSpPr/>
          <p:nvPr/>
        </p:nvGrpSpPr>
        <p:grpSpPr>
          <a:xfrm>
            <a:off x="-33509" y="-10953"/>
            <a:ext cx="12259019" cy="6879906"/>
            <a:chOff x="-19606" y="-15875"/>
            <a:chExt cx="12259019" cy="6879906"/>
          </a:xfrm>
        </p:grpSpPr>
        <p:grpSp>
          <p:nvGrpSpPr>
            <p:cNvPr id="4" name="组合 3">
              <a:extLst>
                <a:ext uri="{FF2B5EF4-FFF2-40B4-BE49-F238E27FC236}">
                  <a16:creationId xmlns:a16="http://schemas.microsoft.com/office/drawing/2014/main" id="{121975D8-9E1B-44E1-B3E9-8A52D4320652}"/>
                </a:ext>
              </a:extLst>
            </p:cNvPr>
            <p:cNvGrpSpPr/>
            <p:nvPr/>
          </p:nvGrpSpPr>
          <p:grpSpPr>
            <a:xfrm>
              <a:off x="-19606" y="-15875"/>
              <a:ext cx="12259019" cy="1043781"/>
              <a:chOff x="-19606" y="-15875"/>
              <a:chExt cx="12259019" cy="1043781"/>
            </a:xfrm>
          </p:grpSpPr>
          <p:pic>
            <p:nvPicPr>
              <p:cNvPr id="8" name="图片 7">
                <a:extLst>
                  <a:ext uri="{FF2B5EF4-FFF2-40B4-BE49-F238E27FC236}">
                    <a16:creationId xmlns:a16="http://schemas.microsoft.com/office/drawing/2014/main" id="{25D82881-6CA4-409B-934A-24C15C8026B7}"/>
                  </a:ext>
                </a:extLst>
              </p:cNvPr>
              <p:cNvPicPr>
                <a:picLocks noChangeAspect="1"/>
              </p:cNvPicPr>
              <p:nvPr/>
            </p:nvPicPr>
            <p:blipFill rotWithShape="1">
              <a:blip r:embed="rId3"/>
              <a:srcRect b="7917"/>
              <a:stretch/>
            </p:blipFill>
            <p:spPr>
              <a:xfrm>
                <a:off x="-19606" y="-15875"/>
                <a:ext cx="12259019" cy="350837"/>
              </a:xfrm>
              <a:prstGeom prst="rect">
                <a:avLst/>
              </a:prstGeom>
            </p:spPr>
          </p:pic>
          <p:pic>
            <p:nvPicPr>
              <p:cNvPr id="9" name="图片 8">
                <a:extLst>
                  <a:ext uri="{FF2B5EF4-FFF2-40B4-BE49-F238E27FC236}">
                    <a16:creationId xmlns:a16="http://schemas.microsoft.com/office/drawing/2014/main" id="{6BFD5F03-2B26-4810-A777-FF9DDDBD2DF0}"/>
                  </a:ext>
                </a:extLst>
              </p:cNvPr>
              <p:cNvPicPr>
                <a:picLocks noChangeAspect="1"/>
              </p:cNvPicPr>
              <p:nvPr/>
            </p:nvPicPr>
            <p:blipFill>
              <a:blip r:embed="rId4"/>
              <a:stretch>
                <a:fillRect/>
              </a:stretch>
            </p:blipFill>
            <p:spPr>
              <a:xfrm>
                <a:off x="11593039" y="378549"/>
                <a:ext cx="576458" cy="649357"/>
              </a:xfrm>
              <a:prstGeom prst="rect">
                <a:avLst/>
              </a:prstGeom>
            </p:spPr>
          </p:pic>
        </p:grpSp>
        <p:grpSp>
          <p:nvGrpSpPr>
            <p:cNvPr id="5" name="组合 4">
              <a:extLst>
                <a:ext uri="{FF2B5EF4-FFF2-40B4-BE49-F238E27FC236}">
                  <a16:creationId xmlns:a16="http://schemas.microsoft.com/office/drawing/2014/main" id="{0DBEBE56-3193-409D-A0AA-7D183F1CCD79}"/>
                </a:ext>
              </a:extLst>
            </p:cNvPr>
            <p:cNvGrpSpPr/>
            <p:nvPr/>
          </p:nvGrpSpPr>
          <p:grpSpPr>
            <a:xfrm>
              <a:off x="-19605" y="6031120"/>
              <a:ext cx="12198206" cy="832911"/>
              <a:chOff x="-19605" y="6031120"/>
              <a:chExt cx="12198206" cy="832911"/>
            </a:xfrm>
          </p:grpSpPr>
          <p:pic>
            <p:nvPicPr>
              <p:cNvPr id="6" name="图片 5">
                <a:extLst>
                  <a:ext uri="{FF2B5EF4-FFF2-40B4-BE49-F238E27FC236}">
                    <a16:creationId xmlns:a16="http://schemas.microsoft.com/office/drawing/2014/main" id="{5D9591FD-4378-4717-8413-DB04C78ACA61}"/>
                  </a:ext>
                </a:extLst>
              </p:cNvPr>
              <p:cNvPicPr>
                <a:picLocks noChangeAspect="1"/>
              </p:cNvPicPr>
              <p:nvPr/>
            </p:nvPicPr>
            <p:blipFill rotWithShape="1">
              <a:blip r:embed="rId5"/>
              <a:srcRect l="10351"/>
              <a:stretch/>
            </p:blipFill>
            <p:spPr>
              <a:xfrm>
                <a:off x="-19605" y="6031120"/>
                <a:ext cx="1359214" cy="491596"/>
              </a:xfrm>
              <a:prstGeom prst="rect">
                <a:avLst/>
              </a:prstGeom>
            </p:spPr>
          </p:pic>
          <p:pic>
            <p:nvPicPr>
              <p:cNvPr id="7" name="图片 6">
                <a:extLst>
                  <a:ext uri="{FF2B5EF4-FFF2-40B4-BE49-F238E27FC236}">
                    <a16:creationId xmlns:a16="http://schemas.microsoft.com/office/drawing/2014/main" id="{1792D0B6-834A-41E0-986B-7CB9CC9AAFAC}"/>
                  </a:ext>
                </a:extLst>
              </p:cNvPr>
              <p:cNvPicPr>
                <a:picLocks noChangeAspect="1"/>
              </p:cNvPicPr>
              <p:nvPr/>
            </p:nvPicPr>
            <p:blipFill>
              <a:blip r:embed="rId6"/>
              <a:stretch>
                <a:fillRect/>
              </a:stretch>
            </p:blipFill>
            <p:spPr>
              <a:xfrm>
                <a:off x="-6773" y="6513194"/>
                <a:ext cx="12185374" cy="350837"/>
              </a:xfrm>
              <a:prstGeom prst="rect">
                <a:avLst/>
              </a:prstGeom>
            </p:spPr>
          </p:pic>
        </p:grpSp>
      </p:grpSp>
      <p:sp>
        <p:nvSpPr>
          <p:cNvPr id="10" name="标题 1">
            <a:extLst>
              <a:ext uri="{FF2B5EF4-FFF2-40B4-BE49-F238E27FC236}">
                <a16:creationId xmlns:a16="http://schemas.microsoft.com/office/drawing/2014/main" id="{14DE6898-C144-2473-4DF0-72A8BD698B7A}"/>
              </a:ext>
            </a:extLst>
          </p:cNvPr>
          <p:cNvSpPr txBox="1">
            <a:spLocks/>
          </p:cNvSpPr>
          <p:nvPr/>
        </p:nvSpPr>
        <p:spPr>
          <a:xfrm>
            <a:off x="360000" y="360000"/>
            <a:ext cx="10515600" cy="540000"/>
          </a:xfrm>
          <a:prstGeom prst="rect">
            <a:avLst/>
          </a:prstGeom>
        </p:spPr>
        <p:txBody>
          <a:bodyPr vert="horz" lIns="91440" tIns="45720" rIns="91440" bIns="45720" rtlCol="0" anchor="ctr">
            <a:normAutofit/>
          </a:bodyPr>
          <a:lstStyle>
            <a:defPPr>
              <a:defRPr lang="zh-CN"/>
            </a:defPPr>
            <a:lvl1pPr>
              <a:lnSpc>
                <a:spcPct val="90000"/>
              </a:lnSpc>
              <a:spcBef>
                <a:spcPct val="0"/>
              </a:spcBef>
              <a:buNone/>
              <a:defRPr sz="3200">
                <a:solidFill>
                  <a:srgbClr val="C00000"/>
                </a:solidFill>
                <a:latin typeface="黑体" panose="02010609060101010101" pitchFamily="49" charset="-122"/>
                <a:ea typeface="黑体" panose="02010609060101010101" pitchFamily="49" charset="-122"/>
                <a:cs typeface="+mj-cs"/>
              </a:defRPr>
            </a:lvl1pPr>
          </a:lstStyle>
          <a:p>
            <a:r>
              <a:rPr lang="en-US" altLang="zh-CN" dirty="0" smtClean="0"/>
              <a:t>8.3.1 </a:t>
            </a:r>
            <a:r>
              <a:rPr lang="zh-CN" altLang="en-US" dirty="0" smtClean="0"/>
              <a:t>聚合</a:t>
            </a:r>
            <a:r>
              <a:rPr lang="zh-CN" altLang="en-US" dirty="0"/>
              <a:t>函数</a:t>
            </a:r>
          </a:p>
        </p:txBody>
      </p:sp>
      <p:sp>
        <p:nvSpPr>
          <p:cNvPr id="11" name="内容占位符 2">
            <a:extLst>
              <a:ext uri="{FF2B5EF4-FFF2-40B4-BE49-F238E27FC236}">
                <a16:creationId xmlns:a16="http://schemas.microsoft.com/office/drawing/2014/main" id="{0D6FBADF-FC9E-0642-2145-ABB67612408B}"/>
              </a:ext>
            </a:extLst>
          </p:cNvPr>
          <p:cNvSpPr txBox="1">
            <a:spLocks/>
          </p:cNvSpPr>
          <p:nvPr/>
        </p:nvSpPr>
        <p:spPr>
          <a:xfrm>
            <a:off x="1012820" y="1180804"/>
            <a:ext cx="9608617" cy="173884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8775" indent="-358775">
              <a:lnSpc>
                <a:spcPct val="130000"/>
              </a:lnSpc>
              <a:spcBef>
                <a:spcPts val="0"/>
              </a:spcBef>
              <a:buFont typeface="Wingdings" panose="05000000000000000000" pitchFamily="2" charset="2"/>
              <a:buChar char="Ø"/>
              <a:defRPr/>
            </a:pPr>
            <a:r>
              <a:rPr lang="zh-CN" altLang="en-US" sz="2400" dirty="0">
                <a:latin typeface="黑体" panose="02010609060101010101" pitchFamily="49" charset="-122"/>
                <a:ea typeface="黑体" panose="02010609060101010101" pitchFamily="49" charset="-122"/>
              </a:rPr>
              <a:t>聚合函数是对一组数据执行计算并返回单个值的函数。</a:t>
            </a:r>
          </a:p>
          <a:p>
            <a:pPr marL="355600" indent="-355600">
              <a:lnSpc>
                <a:spcPct val="130000"/>
              </a:lnSpc>
              <a:spcBef>
                <a:spcPts val="0"/>
              </a:spcBef>
              <a:buFont typeface="Wingdings" panose="05000000000000000000" pitchFamily="2" charset="2"/>
              <a:buChar char="Ø"/>
              <a:defRPr/>
            </a:pPr>
            <a:r>
              <a:rPr lang="zh-CN" altLang="en-US" sz="2400" dirty="0">
                <a:latin typeface="黑体" panose="02010609060101010101" pitchFamily="49" charset="-122"/>
                <a:ea typeface="黑体" panose="02010609060101010101" pitchFamily="49" charset="-122"/>
              </a:rPr>
              <a:t>聚合函数经常在</a:t>
            </a:r>
            <a:r>
              <a:rPr lang="en-US" altLang="zh-CN" sz="2400" dirty="0">
                <a:latin typeface="黑体" panose="02010609060101010101" pitchFamily="49" charset="-122"/>
                <a:ea typeface="黑体" panose="02010609060101010101" pitchFamily="49" charset="-122"/>
              </a:rPr>
              <a:t>SELECT</a:t>
            </a:r>
            <a:r>
              <a:rPr lang="zh-CN" altLang="en-US" sz="2400" dirty="0">
                <a:latin typeface="黑体" panose="02010609060101010101" pitchFamily="49" charset="-122"/>
                <a:ea typeface="黑体" panose="02010609060101010101" pitchFamily="49" charset="-122"/>
              </a:rPr>
              <a:t>子句和</a:t>
            </a:r>
            <a:r>
              <a:rPr lang="en-US" altLang="zh-CN" sz="2400" dirty="0">
                <a:latin typeface="黑体" panose="02010609060101010101" pitchFamily="49" charset="-122"/>
                <a:ea typeface="黑体" panose="02010609060101010101" pitchFamily="49" charset="-122"/>
              </a:rPr>
              <a:t>HAVING</a:t>
            </a:r>
            <a:r>
              <a:rPr lang="zh-CN" altLang="en-US" sz="2400" dirty="0">
                <a:latin typeface="黑体" panose="02010609060101010101" pitchFamily="49" charset="-122"/>
                <a:ea typeface="黑体" panose="02010609060101010101" pitchFamily="49" charset="-122"/>
              </a:rPr>
              <a:t>子句中使用</a:t>
            </a:r>
            <a:r>
              <a:rPr lang="zh-CN" altLang="en-US" sz="2400" dirty="0"/>
              <a:t>。</a:t>
            </a:r>
            <a:endParaRPr lang="en-US" altLang="zh-CN" sz="2400" dirty="0"/>
          </a:p>
          <a:p>
            <a:pPr marL="355600" indent="-355600">
              <a:lnSpc>
                <a:spcPct val="130000"/>
              </a:lnSpc>
              <a:spcBef>
                <a:spcPts val="0"/>
              </a:spcBef>
              <a:buFont typeface="Wingdings" panose="05000000000000000000" pitchFamily="2" charset="2"/>
              <a:buChar char="Ø"/>
              <a:defRPr/>
            </a:pPr>
            <a:r>
              <a:rPr lang="zh-CN" altLang="en-US" sz="2400" dirty="0">
                <a:latin typeface="黑体" panose="02010609060101010101" pitchFamily="49" charset="-122"/>
                <a:ea typeface="黑体" panose="02010609060101010101" pitchFamily="49" charset="-122"/>
              </a:rPr>
              <a:t>常用的聚合函数：</a:t>
            </a:r>
            <a:r>
              <a:rPr lang="en-US" altLang="zh-CN" sz="2400" dirty="0">
                <a:solidFill>
                  <a:srgbClr val="C00000"/>
                </a:solidFill>
                <a:latin typeface="黑体" panose="02010609060101010101" pitchFamily="49" charset="-122"/>
                <a:ea typeface="黑体" panose="02010609060101010101" pitchFamily="49" charset="-122"/>
              </a:rPr>
              <a:t>   </a:t>
            </a:r>
            <a:endParaRPr lang="zh-CN" altLang="en-US" sz="2400" dirty="0">
              <a:solidFill>
                <a:srgbClr val="C00000"/>
              </a:solidFill>
              <a:latin typeface="黑体" panose="02010609060101010101" pitchFamily="49" charset="-122"/>
              <a:ea typeface="黑体" panose="02010609060101010101" pitchFamily="49" charset="-122"/>
            </a:endParaRPr>
          </a:p>
        </p:txBody>
      </p:sp>
      <p:sp>
        <p:nvSpPr>
          <p:cNvPr id="12" name="Rectangle 3">
            <a:extLst>
              <a:ext uri="{FF2B5EF4-FFF2-40B4-BE49-F238E27FC236}">
                <a16:creationId xmlns:a16="http://schemas.microsoft.com/office/drawing/2014/main" id="{000A1AC9-DA70-6F30-4ECE-10135BC9D1CD}"/>
              </a:ext>
            </a:extLst>
          </p:cNvPr>
          <p:cNvSpPr>
            <a:spLocks noChangeArrowheads="1"/>
          </p:cNvSpPr>
          <p:nvPr/>
        </p:nvSpPr>
        <p:spPr bwMode="auto">
          <a:xfrm>
            <a:off x="-278871" y="201633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3" name="表格 12">
            <a:extLst>
              <a:ext uri="{FF2B5EF4-FFF2-40B4-BE49-F238E27FC236}">
                <a16:creationId xmlns:a16="http://schemas.microsoft.com/office/drawing/2014/main" id="{9CC07310-7E9F-9C12-2920-57F946E4D43B}"/>
              </a:ext>
            </a:extLst>
          </p:cNvPr>
          <p:cNvGraphicFramePr>
            <a:graphicFrameLocks noGrp="1"/>
          </p:cNvGraphicFramePr>
          <p:nvPr>
            <p:extLst>
              <p:ext uri="{D42A27DB-BD31-4B8C-83A1-F6EECF244321}">
                <p14:modId xmlns:p14="http://schemas.microsoft.com/office/powerpoint/2010/main" val="259830491"/>
              </p:ext>
            </p:extLst>
          </p:nvPr>
        </p:nvGraphicFramePr>
        <p:xfrm>
          <a:off x="922492" y="2882163"/>
          <a:ext cx="10667462" cy="2743200"/>
        </p:xfrm>
        <a:graphic>
          <a:graphicData uri="http://schemas.openxmlformats.org/drawingml/2006/table">
            <a:tbl>
              <a:tblPr firstRow="1" bandRow="1">
                <a:tableStyleId>{5940675A-B579-460E-94D1-54222C63F5DA}</a:tableStyleId>
              </a:tblPr>
              <a:tblGrid>
                <a:gridCol w="4623385">
                  <a:extLst>
                    <a:ext uri="{9D8B030D-6E8A-4147-A177-3AD203B41FA5}">
                      <a16:colId xmlns:a16="http://schemas.microsoft.com/office/drawing/2014/main" val="4273663439"/>
                    </a:ext>
                  </a:extLst>
                </a:gridCol>
                <a:gridCol w="6044077">
                  <a:extLst>
                    <a:ext uri="{9D8B030D-6E8A-4147-A177-3AD203B41FA5}">
                      <a16:colId xmlns:a16="http://schemas.microsoft.com/office/drawing/2014/main" val="2829971363"/>
                    </a:ext>
                  </a:extLst>
                </a:gridCol>
              </a:tblGrid>
              <a:tr h="0">
                <a:tc>
                  <a:txBody>
                    <a:bodyPr/>
                    <a:lstStyle/>
                    <a:p>
                      <a:pPr algn="ctr"/>
                      <a:r>
                        <a:rPr lang="zh-CN" altLang="en-US" sz="2400" dirty="0">
                          <a:solidFill>
                            <a:srgbClr val="0000CC"/>
                          </a:solidFill>
                          <a:latin typeface="黑体" panose="02010609060101010101" pitchFamily="49" charset="-122"/>
                          <a:ea typeface="黑体" panose="02010609060101010101" pitchFamily="49" charset="-122"/>
                        </a:rPr>
                        <a:t>函数名称</a:t>
                      </a:r>
                    </a:p>
                  </a:txBody>
                  <a:tcPr>
                    <a:solidFill>
                      <a:schemeClr val="bg1">
                        <a:lumMod val="95000"/>
                      </a:schemeClr>
                    </a:solidFill>
                  </a:tcPr>
                </a:tc>
                <a:tc>
                  <a:txBody>
                    <a:bodyPr/>
                    <a:lstStyle/>
                    <a:p>
                      <a:pPr algn="ctr"/>
                      <a:r>
                        <a:rPr lang="zh-CN" altLang="en-US" sz="2400" dirty="0">
                          <a:solidFill>
                            <a:srgbClr val="0000CC"/>
                          </a:solidFill>
                          <a:latin typeface="黑体" panose="02010609060101010101" pitchFamily="49" charset="-122"/>
                          <a:ea typeface="黑体" panose="02010609060101010101" pitchFamily="49" charset="-122"/>
                        </a:rPr>
                        <a:t>说明</a:t>
                      </a:r>
                    </a:p>
                  </a:txBody>
                  <a:tcPr>
                    <a:solidFill>
                      <a:schemeClr val="bg1">
                        <a:lumMod val="95000"/>
                      </a:schemeClr>
                    </a:solidFill>
                  </a:tcPr>
                </a:tc>
                <a:extLst>
                  <a:ext uri="{0D108BD9-81ED-4DB2-BD59-A6C34878D82A}">
                    <a16:rowId xmlns:a16="http://schemas.microsoft.com/office/drawing/2014/main" val="110256853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400" dirty="0">
                          <a:solidFill>
                            <a:srgbClr val="C00000"/>
                          </a:solidFill>
                          <a:latin typeface="黑体" panose="02010609060101010101" pitchFamily="49" charset="-122"/>
                          <a:ea typeface="黑体" panose="02010609060101010101" pitchFamily="49" charset="-122"/>
                        </a:rPr>
                        <a:t>COUNT</a:t>
                      </a:r>
                      <a:r>
                        <a:rPr lang="en-US" altLang="zh-CN" sz="2400" dirty="0">
                          <a:latin typeface="黑体" panose="02010609060101010101" pitchFamily="49" charset="-122"/>
                          <a:ea typeface="黑体" panose="02010609060101010101" pitchFamily="49" charset="-122"/>
                        </a:rPr>
                        <a:t>(</a:t>
                      </a:r>
                      <a:r>
                        <a:rPr lang="en-US" altLang="zh-CN" sz="2400" dirty="0">
                          <a:solidFill>
                            <a:schemeClr val="tx1">
                              <a:lumMod val="50000"/>
                              <a:lumOff val="50000"/>
                            </a:schemeClr>
                          </a:solidFill>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DISTINCT</a:t>
                      </a:r>
                      <a:r>
                        <a:rPr lang="en-US" altLang="zh-CN" sz="2400" kern="1200" dirty="0">
                          <a:solidFill>
                            <a:schemeClr val="tx1">
                              <a:lumMod val="50000"/>
                              <a:lumOff val="50000"/>
                            </a:schemeClr>
                          </a:solidFill>
                          <a:latin typeface="黑体" panose="02010609060101010101" pitchFamily="49" charset="-122"/>
                          <a:ea typeface="黑体" panose="02010609060101010101" pitchFamily="49" charset="-122"/>
                          <a:cs typeface="+mn-cs"/>
                        </a:rPr>
                        <a:t>|</a:t>
                      </a:r>
                      <a:r>
                        <a:rPr lang="en-US" altLang="zh-CN" sz="2400" dirty="0">
                          <a:latin typeface="黑体" panose="02010609060101010101" pitchFamily="49" charset="-122"/>
                          <a:ea typeface="黑体" panose="02010609060101010101" pitchFamily="49" charset="-122"/>
                        </a:rPr>
                        <a:t>ALL</a:t>
                      </a:r>
                      <a:r>
                        <a:rPr lang="en-US" altLang="zh-CN" sz="2400" kern="1200" dirty="0">
                          <a:solidFill>
                            <a:schemeClr val="tx1">
                              <a:lumMod val="50000"/>
                              <a:lumOff val="50000"/>
                            </a:schemeClr>
                          </a:solidFill>
                          <a:latin typeface="黑体" panose="02010609060101010101" pitchFamily="49" charset="-122"/>
                          <a:ea typeface="黑体" panose="02010609060101010101" pitchFamily="49" charset="-122"/>
                          <a:cs typeface="+mn-cs"/>
                        </a:rPr>
                        <a:t>]</a:t>
                      </a:r>
                      <a:r>
                        <a:rPr lang="zh-CN" altLang="en-US" sz="2400" dirty="0">
                          <a:latin typeface="黑体" panose="02010609060101010101" pitchFamily="49" charset="-122"/>
                          <a:ea typeface="黑体" panose="02010609060101010101" pitchFamily="49" charset="-122"/>
                        </a:rPr>
                        <a:t>字段名</a:t>
                      </a:r>
                      <a:r>
                        <a:rPr lang="en-US" altLang="zh-CN" sz="2400" kern="1200" dirty="0">
                          <a:solidFill>
                            <a:schemeClr val="tx1">
                              <a:lumMod val="50000"/>
                              <a:lumOff val="50000"/>
                            </a:schemeClr>
                          </a:solidFill>
                          <a:latin typeface="黑体" panose="02010609060101010101" pitchFamily="49" charset="-122"/>
                          <a:ea typeface="黑体" panose="02010609060101010101" pitchFamily="49" charset="-122"/>
                          <a:cs typeface="+mn-cs"/>
                        </a:rPr>
                        <a:t>|</a:t>
                      </a:r>
                      <a:r>
                        <a:rPr lang="zh-CN" altLang="en-US" sz="2400" dirty="0">
                          <a:latin typeface="黑体" panose="02010609060101010101" pitchFamily="49" charset="-122"/>
                          <a:ea typeface="黑体" panose="02010609060101010101" pitchFamily="49" charset="-122"/>
                        </a:rPr>
                        <a:t>*</a:t>
                      </a:r>
                      <a:r>
                        <a:rPr lang="en-US" altLang="zh-CN" sz="2400" kern="1200" dirty="0">
                          <a:solidFill>
                            <a:schemeClr val="tx1">
                              <a:lumMod val="50000"/>
                              <a:lumOff val="50000"/>
                            </a:schemeClr>
                          </a:solidFill>
                          <a:latin typeface="黑体" panose="02010609060101010101" pitchFamily="49" charset="-122"/>
                          <a:ea typeface="黑体" panose="02010609060101010101" pitchFamily="49" charset="-122"/>
                          <a:cs typeface="+mn-cs"/>
                        </a:rPr>
                        <a:t>)</a:t>
                      </a:r>
                      <a:endParaRPr lang="zh-CN" altLang="en-US" sz="2400" kern="1200" dirty="0">
                        <a:solidFill>
                          <a:schemeClr val="tx1">
                            <a:lumMod val="50000"/>
                            <a:lumOff val="50000"/>
                          </a:schemeClr>
                        </a:solidFill>
                        <a:latin typeface="黑体" panose="02010609060101010101" pitchFamily="49" charset="-122"/>
                        <a:ea typeface="黑体" panose="02010609060101010101" pitchFamily="49" charset="-122"/>
                        <a:cs typeface="+mn-cs"/>
                      </a:endParaRPr>
                    </a:p>
                  </a:txBody>
                  <a:tcPr/>
                </a:tc>
                <a:tc>
                  <a:txBody>
                    <a:bodyPr/>
                    <a:lstStyle/>
                    <a:p>
                      <a:endParaRPr lang="zh-CN" altLang="en-US" sz="2400" dirty="0">
                        <a:latin typeface="黑体" panose="02010609060101010101" pitchFamily="49" charset="-122"/>
                        <a:ea typeface="黑体" panose="02010609060101010101" pitchFamily="49" charset="-122"/>
                      </a:endParaRPr>
                    </a:p>
                  </a:txBody>
                  <a:tcPr/>
                </a:tc>
                <a:extLst>
                  <a:ext uri="{0D108BD9-81ED-4DB2-BD59-A6C34878D82A}">
                    <a16:rowId xmlns:a16="http://schemas.microsoft.com/office/drawing/2014/main" val="1046840595"/>
                  </a:ext>
                </a:extLst>
              </a:tr>
              <a:tr h="370840">
                <a:tc>
                  <a:txBody>
                    <a:bodyPr/>
                    <a:lstStyle/>
                    <a:p>
                      <a:r>
                        <a:rPr lang="en-US" altLang="zh-CN" sz="2400" kern="1200" dirty="0">
                          <a:solidFill>
                            <a:srgbClr val="C00000"/>
                          </a:solidFill>
                          <a:latin typeface="黑体" panose="02010609060101010101" pitchFamily="49" charset="-122"/>
                          <a:ea typeface="黑体" panose="02010609060101010101" pitchFamily="49" charset="-122"/>
                          <a:cs typeface="+mn-cs"/>
                        </a:rPr>
                        <a:t>SUM</a:t>
                      </a:r>
                      <a:r>
                        <a:rPr lang="en-US" altLang="zh-CN" sz="2400" dirty="0">
                          <a:latin typeface="黑体" panose="02010609060101010101" pitchFamily="49" charset="-122"/>
                          <a:ea typeface="黑体" panose="02010609060101010101" pitchFamily="49" charset="-122"/>
                        </a:rPr>
                        <a:t>(</a:t>
                      </a:r>
                      <a:r>
                        <a:rPr lang="en-US" altLang="zh-CN" sz="2400" kern="1200" dirty="0">
                          <a:solidFill>
                            <a:schemeClr val="tx1">
                              <a:lumMod val="50000"/>
                              <a:lumOff val="50000"/>
                            </a:schemeClr>
                          </a:solidFill>
                          <a:latin typeface="黑体" panose="02010609060101010101" pitchFamily="49" charset="-122"/>
                          <a:ea typeface="黑体" panose="02010609060101010101" pitchFamily="49" charset="-122"/>
                          <a:cs typeface="+mn-cs"/>
                        </a:rPr>
                        <a:t>[</a:t>
                      </a:r>
                      <a:r>
                        <a:rPr lang="en-US" altLang="zh-CN" sz="2400" dirty="0">
                          <a:latin typeface="黑体" panose="02010609060101010101" pitchFamily="49" charset="-122"/>
                          <a:ea typeface="黑体" panose="02010609060101010101" pitchFamily="49" charset="-122"/>
                        </a:rPr>
                        <a:t>DISTINCT</a:t>
                      </a:r>
                      <a:r>
                        <a:rPr lang="en-US" altLang="zh-CN" sz="2400" kern="1200" dirty="0">
                          <a:solidFill>
                            <a:schemeClr val="tx1">
                              <a:lumMod val="50000"/>
                              <a:lumOff val="50000"/>
                            </a:schemeClr>
                          </a:solidFill>
                          <a:latin typeface="黑体" panose="02010609060101010101" pitchFamily="49" charset="-122"/>
                          <a:ea typeface="黑体" panose="02010609060101010101" pitchFamily="49" charset="-122"/>
                          <a:cs typeface="+mn-cs"/>
                        </a:rPr>
                        <a:t>|</a:t>
                      </a:r>
                      <a:r>
                        <a:rPr lang="en-US" altLang="zh-CN" sz="2400" dirty="0">
                          <a:latin typeface="黑体" panose="02010609060101010101" pitchFamily="49" charset="-122"/>
                          <a:ea typeface="黑体" panose="02010609060101010101" pitchFamily="49" charset="-122"/>
                        </a:rPr>
                        <a:t>ALL</a:t>
                      </a:r>
                      <a:r>
                        <a:rPr lang="en-US" altLang="zh-CN" sz="2400" kern="1200" dirty="0">
                          <a:solidFill>
                            <a:schemeClr val="tx1">
                              <a:lumMod val="50000"/>
                              <a:lumOff val="50000"/>
                            </a:schemeClr>
                          </a:solidFill>
                          <a:latin typeface="黑体" panose="02010609060101010101" pitchFamily="49" charset="-122"/>
                          <a:ea typeface="黑体" panose="02010609060101010101" pitchFamily="49" charset="-122"/>
                          <a:cs typeface="+mn-cs"/>
                        </a:rPr>
                        <a:t>]</a:t>
                      </a:r>
                      <a:r>
                        <a:rPr lang="zh-CN" altLang="en-US" sz="2400" dirty="0">
                          <a:latin typeface="黑体" panose="02010609060101010101" pitchFamily="49" charset="-122"/>
                          <a:ea typeface="黑体" panose="02010609060101010101" pitchFamily="49" charset="-122"/>
                        </a:rPr>
                        <a:t>字段名</a:t>
                      </a:r>
                      <a:r>
                        <a:rPr lang="en-US" altLang="zh-CN" sz="2400" dirty="0">
                          <a:latin typeface="黑体" panose="02010609060101010101" pitchFamily="49" charset="-122"/>
                          <a:ea typeface="黑体" panose="02010609060101010101" pitchFamily="49" charset="-122"/>
                        </a:rPr>
                        <a:t>)</a:t>
                      </a:r>
                      <a:endParaRPr lang="zh-CN" altLang="en-US" sz="2400" dirty="0">
                        <a:latin typeface="黑体" panose="02010609060101010101" pitchFamily="49" charset="-122"/>
                        <a:ea typeface="黑体" panose="02010609060101010101" pitchFamily="49" charset="-122"/>
                      </a:endParaRPr>
                    </a:p>
                  </a:txBody>
                  <a:tcPr/>
                </a:tc>
                <a:tc>
                  <a:txBody>
                    <a:bodyPr/>
                    <a:lstStyle/>
                    <a:p>
                      <a:endParaRPr lang="zh-CN" altLang="en-US" sz="2400" dirty="0">
                        <a:latin typeface="黑体" panose="02010609060101010101" pitchFamily="49" charset="-122"/>
                        <a:ea typeface="黑体" panose="02010609060101010101" pitchFamily="49" charset="-122"/>
                      </a:endParaRPr>
                    </a:p>
                  </a:txBody>
                  <a:tcPr/>
                </a:tc>
                <a:extLst>
                  <a:ext uri="{0D108BD9-81ED-4DB2-BD59-A6C34878D82A}">
                    <a16:rowId xmlns:a16="http://schemas.microsoft.com/office/drawing/2014/main" val="51773367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400" kern="1200" dirty="0">
                          <a:solidFill>
                            <a:srgbClr val="C00000"/>
                          </a:solidFill>
                          <a:latin typeface="黑体" panose="02010609060101010101" pitchFamily="49" charset="-122"/>
                          <a:ea typeface="黑体" panose="02010609060101010101" pitchFamily="49" charset="-122"/>
                          <a:cs typeface="+mn-cs"/>
                        </a:rPr>
                        <a:t>AVG</a:t>
                      </a:r>
                      <a:r>
                        <a:rPr lang="en-US" altLang="zh-CN" sz="2400" dirty="0">
                          <a:latin typeface="黑体" panose="02010609060101010101" pitchFamily="49" charset="-122"/>
                          <a:ea typeface="黑体" panose="02010609060101010101" pitchFamily="49" charset="-122"/>
                        </a:rPr>
                        <a:t>(</a:t>
                      </a:r>
                      <a:r>
                        <a:rPr lang="en-US" altLang="zh-CN" sz="2400" kern="1200" dirty="0">
                          <a:solidFill>
                            <a:schemeClr val="tx1">
                              <a:lumMod val="50000"/>
                              <a:lumOff val="50000"/>
                            </a:schemeClr>
                          </a:solidFill>
                          <a:latin typeface="黑体" panose="02010609060101010101" pitchFamily="49" charset="-122"/>
                          <a:ea typeface="黑体" panose="02010609060101010101" pitchFamily="49" charset="-122"/>
                          <a:cs typeface="+mn-cs"/>
                        </a:rPr>
                        <a:t>[</a:t>
                      </a:r>
                      <a:r>
                        <a:rPr lang="en-US" altLang="zh-CN" sz="2400" dirty="0">
                          <a:latin typeface="黑体" panose="02010609060101010101" pitchFamily="49" charset="-122"/>
                          <a:ea typeface="黑体" panose="02010609060101010101" pitchFamily="49" charset="-122"/>
                        </a:rPr>
                        <a:t>DISTINCT</a:t>
                      </a:r>
                      <a:r>
                        <a:rPr lang="en-US" altLang="zh-CN" sz="2400" kern="1200" dirty="0">
                          <a:solidFill>
                            <a:schemeClr val="tx1">
                              <a:lumMod val="50000"/>
                              <a:lumOff val="50000"/>
                            </a:schemeClr>
                          </a:solidFill>
                          <a:latin typeface="黑体" panose="02010609060101010101" pitchFamily="49" charset="-122"/>
                          <a:ea typeface="黑体" panose="02010609060101010101" pitchFamily="49" charset="-122"/>
                          <a:cs typeface="+mn-cs"/>
                        </a:rPr>
                        <a:t>|</a:t>
                      </a:r>
                      <a:r>
                        <a:rPr lang="en-US" altLang="zh-CN" sz="2400" dirty="0">
                          <a:latin typeface="黑体" panose="02010609060101010101" pitchFamily="49" charset="-122"/>
                          <a:ea typeface="黑体" panose="02010609060101010101" pitchFamily="49" charset="-122"/>
                        </a:rPr>
                        <a:t>ALL</a:t>
                      </a:r>
                      <a:r>
                        <a:rPr lang="en-US" altLang="zh-CN" sz="2400" kern="1200" dirty="0">
                          <a:solidFill>
                            <a:schemeClr val="tx1">
                              <a:lumMod val="50000"/>
                              <a:lumOff val="50000"/>
                            </a:schemeClr>
                          </a:solidFill>
                          <a:latin typeface="黑体" panose="02010609060101010101" pitchFamily="49" charset="-122"/>
                          <a:ea typeface="黑体" panose="02010609060101010101" pitchFamily="49" charset="-122"/>
                          <a:cs typeface="+mn-cs"/>
                        </a:rPr>
                        <a:t>]</a:t>
                      </a:r>
                      <a:r>
                        <a:rPr lang="zh-CN" altLang="en-US" sz="2400" dirty="0">
                          <a:latin typeface="黑体" panose="02010609060101010101" pitchFamily="49" charset="-122"/>
                          <a:ea typeface="黑体" panose="02010609060101010101" pitchFamily="49" charset="-122"/>
                        </a:rPr>
                        <a:t>字段名</a:t>
                      </a:r>
                      <a:r>
                        <a:rPr lang="en-US" altLang="zh-CN" sz="2400" dirty="0">
                          <a:latin typeface="黑体" panose="02010609060101010101" pitchFamily="49" charset="-122"/>
                          <a:ea typeface="黑体" panose="02010609060101010101" pitchFamily="49" charset="-122"/>
                        </a:rPr>
                        <a:t>)</a:t>
                      </a:r>
                      <a:endParaRPr lang="zh-CN" altLang="en-US" sz="2400" dirty="0">
                        <a:latin typeface="黑体" panose="02010609060101010101" pitchFamily="49" charset="-122"/>
                        <a:ea typeface="黑体" panose="02010609060101010101" pitchFamily="49" charset="-122"/>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2400" dirty="0">
                        <a:latin typeface="黑体" panose="02010609060101010101" pitchFamily="49" charset="-122"/>
                        <a:ea typeface="黑体" panose="02010609060101010101" pitchFamily="49" charset="-122"/>
                      </a:endParaRPr>
                    </a:p>
                  </a:txBody>
                  <a:tcPr/>
                </a:tc>
                <a:extLst>
                  <a:ext uri="{0D108BD9-81ED-4DB2-BD59-A6C34878D82A}">
                    <a16:rowId xmlns:a16="http://schemas.microsoft.com/office/drawing/2014/main" val="167043618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400" kern="1200" dirty="0">
                          <a:solidFill>
                            <a:srgbClr val="C00000"/>
                          </a:solidFill>
                          <a:latin typeface="黑体" panose="02010609060101010101" pitchFamily="49" charset="-122"/>
                          <a:ea typeface="黑体" panose="02010609060101010101" pitchFamily="49" charset="-122"/>
                          <a:cs typeface="+mn-cs"/>
                        </a:rPr>
                        <a:t>MAX</a:t>
                      </a:r>
                      <a:r>
                        <a:rPr lang="en-US" altLang="zh-CN" sz="2400" dirty="0">
                          <a:latin typeface="黑体" panose="02010609060101010101" pitchFamily="49" charset="-122"/>
                          <a:ea typeface="黑体" panose="02010609060101010101" pitchFamily="49" charset="-122"/>
                        </a:rPr>
                        <a:t>(</a:t>
                      </a:r>
                      <a:r>
                        <a:rPr lang="en-US" altLang="zh-CN" sz="2400" kern="1200" dirty="0">
                          <a:solidFill>
                            <a:schemeClr val="tx1">
                              <a:lumMod val="50000"/>
                              <a:lumOff val="50000"/>
                            </a:schemeClr>
                          </a:solidFill>
                          <a:latin typeface="黑体" panose="02010609060101010101" pitchFamily="49" charset="-122"/>
                          <a:ea typeface="黑体" panose="02010609060101010101" pitchFamily="49" charset="-122"/>
                          <a:cs typeface="+mn-cs"/>
                        </a:rPr>
                        <a:t>[</a:t>
                      </a:r>
                      <a:r>
                        <a:rPr lang="en-US" altLang="zh-CN" sz="2400" dirty="0">
                          <a:latin typeface="黑体" panose="02010609060101010101" pitchFamily="49" charset="-122"/>
                          <a:ea typeface="黑体" panose="02010609060101010101" pitchFamily="49" charset="-122"/>
                        </a:rPr>
                        <a:t>DISTINCT</a:t>
                      </a:r>
                      <a:r>
                        <a:rPr lang="en-US" altLang="zh-CN" sz="2400" kern="1200" dirty="0">
                          <a:solidFill>
                            <a:schemeClr val="tx1">
                              <a:lumMod val="50000"/>
                              <a:lumOff val="50000"/>
                            </a:schemeClr>
                          </a:solidFill>
                          <a:latin typeface="黑体" panose="02010609060101010101" pitchFamily="49" charset="-122"/>
                          <a:ea typeface="黑体" panose="02010609060101010101" pitchFamily="49" charset="-122"/>
                          <a:cs typeface="+mn-cs"/>
                        </a:rPr>
                        <a:t>|</a:t>
                      </a:r>
                      <a:r>
                        <a:rPr lang="en-US" altLang="zh-CN" sz="2400" dirty="0">
                          <a:latin typeface="黑体" panose="02010609060101010101" pitchFamily="49" charset="-122"/>
                          <a:ea typeface="黑体" panose="02010609060101010101" pitchFamily="49" charset="-122"/>
                        </a:rPr>
                        <a:t>ALL</a:t>
                      </a:r>
                      <a:r>
                        <a:rPr lang="en-US" altLang="zh-CN" sz="2400" kern="1200" dirty="0">
                          <a:solidFill>
                            <a:schemeClr val="tx1">
                              <a:lumMod val="50000"/>
                              <a:lumOff val="50000"/>
                            </a:schemeClr>
                          </a:solidFill>
                          <a:latin typeface="黑体" panose="02010609060101010101" pitchFamily="49" charset="-122"/>
                          <a:ea typeface="黑体" panose="02010609060101010101" pitchFamily="49" charset="-122"/>
                          <a:cs typeface="+mn-cs"/>
                        </a:rPr>
                        <a:t>]</a:t>
                      </a:r>
                      <a:r>
                        <a:rPr lang="zh-CN" altLang="en-US" sz="2400" dirty="0">
                          <a:latin typeface="黑体" panose="02010609060101010101" pitchFamily="49" charset="-122"/>
                          <a:ea typeface="黑体" panose="02010609060101010101" pitchFamily="49" charset="-122"/>
                        </a:rPr>
                        <a:t>字段名</a:t>
                      </a:r>
                      <a:r>
                        <a:rPr lang="en-US" altLang="zh-CN" sz="2400" dirty="0">
                          <a:latin typeface="黑体" panose="02010609060101010101" pitchFamily="49" charset="-122"/>
                          <a:ea typeface="黑体" panose="02010609060101010101" pitchFamily="49" charset="-122"/>
                        </a:rPr>
                        <a:t>)</a:t>
                      </a:r>
                      <a:endParaRPr lang="zh-CN" altLang="en-US" sz="2400" dirty="0">
                        <a:latin typeface="黑体" panose="02010609060101010101" pitchFamily="49" charset="-122"/>
                        <a:ea typeface="黑体" panose="02010609060101010101" pitchFamily="49" charset="-122"/>
                      </a:endParaRPr>
                    </a:p>
                  </a:txBody>
                  <a:tcPr/>
                </a:tc>
                <a:tc>
                  <a:txBody>
                    <a:bodyPr/>
                    <a:lstStyle/>
                    <a:p>
                      <a:endParaRPr lang="zh-CN" altLang="en-US" sz="2400" dirty="0">
                        <a:latin typeface="黑体" panose="02010609060101010101" pitchFamily="49" charset="-122"/>
                        <a:ea typeface="黑体" panose="02010609060101010101" pitchFamily="49" charset="-122"/>
                      </a:endParaRPr>
                    </a:p>
                  </a:txBody>
                  <a:tcPr/>
                </a:tc>
                <a:extLst>
                  <a:ext uri="{0D108BD9-81ED-4DB2-BD59-A6C34878D82A}">
                    <a16:rowId xmlns:a16="http://schemas.microsoft.com/office/drawing/2014/main" val="105232262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400" kern="1200" dirty="0">
                          <a:solidFill>
                            <a:srgbClr val="C00000"/>
                          </a:solidFill>
                          <a:latin typeface="黑体" panose="02010609060101010101" pitchFamily="49" charset="-122"/>
                          <a:ea typeface="黑体" panose="02010609060101010101" pitchFamily="49" charset="-122"/>
                          <a:cs typeface="+mn-cs"/>
                        </a:rPr>
                        <a:t>MIN</a:t>
                      </a:r>
                      <a:r>
                        <a:rPr lang="en-US" altLang="zh-CN" sz="2400" dirty="0">
                          <a:latin typeface="黑体" panose="02010609060101010101" pitchFamily="49" charset="-122"/>
                          <a:ea typeface="黑体" panose="02010609060101010101" pitchFamily="49" charset="-122"/>
                        </a:rPr>
                        <a:t>(</a:t>
                      </a:r>
                      <a:r>
                        <a:rPr lang="en-US" altLang="zh-CN" sz="2400" dirty="0">
                          <a:solidFill>
                            <a:schemeClr val="tx1">
                              <a:lumMod val="50000"/>
                              <a:lumOff val="50000"/>
                            </a:schemeClr>
                          </a:solidFill>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DISTINCT</a:t>
                      </a:r>
                      <a:r>
                        <a:rPr lang="en-US" altLang="zh-CN" sz="2400" kern="1200" dirty="0">
                          <a:solidFill>
                            <a:schemeClr val="tx1">
                              <a:lumMod val="50000"/>
                              <a:lumOff val="50000"/>
                            </a:schemeClr>
                          </a:solidFill>
                          <a:latin typeface="黑体" panose="02010609060101010101" pitchFamily="49" charset="-122"/>
                          <a:ea typeface="黑体" panose="02010609060101010101" pitchFamily="49" charset="-122"/>
                          <a:cs typeface="+mn-cs"/>
                        </a:rPr>
                        <a:t>|</a:t>
                      </a:r>
                      <a:r>
                        <a:rPr lang="en-US" altLang="zh-CN" sz="2400" dirty="0">
                          <a:latin typeface="黑体" panose="02010609060101010101" pitchFamily="49" charset="-122"/>
                          <a:ea typeface="黑体" panose="02010609060101010101" pitchFamily="49" charset="-122"/>
                        </a:rPr>
                        <a:t>ALL</a:t>
                      </a:r>
                      <a:r>
                        <a:rPr lang="en-US" altLang="zh-CN" sz="2400" kern="1200" dirty="0">
                          <a:solidFill>
                            <a:schemeClr val="tx1">
                              <a:lumMod val="50000"/>
                              <a:lumOff val="50000"/>
                            </a:schemeClr>
                          </a:solidFill>
                          <a:latin typeface="黑体" panose="02010609060101010101" pitchFamily="49" charset="-122"/>
                          <a:ea typeface="黑体" panose="02010609060101010101" pitchFamily="49" charset="-122"/>
                          <a:cs typeface="+mn-cs"/>
                        </a:rPr>
                        <a:t>]</a:t>
                      </a:r>
                      <a:r>
                        <a:rPr lang="zh-CN" altLang="en-US" sz="2400" dirty="0">
                          <a:latin typeface="黑体" panose="02010609060101010101" pitchFamily="49" charset="-122"/>
                          <a:ea typeface="黑体" panose="02010609060101010101" pitchFamily="49" charset="-122"/>
                        </a:rPr>
                        <a:t>字段名</a:t>
                      </a:r>
                      <a:r>
                        <a:rPr lang="en-US" altLang="zh-CN" sz="2400" dirty="0">
                          <a:latin typeface="黑体" panose="02010609060101010101" pitchFamily="49" charset="-122"/>
                          <a:ea typeface="黑体" panose="02010609060101010101" pitchFamily="49" charset="-122"/>
                        </a:rPr>
                        <a:t>)</a:t>
                      </a:r>
                      <a:endParaRPr lang="zh-CN" altLang="en-US" sz="2400" dirty="0">
                        <a:latin typeface="黑体" panose="02010609060101010101" pitchFamily="49" charset="-122"/>
                        <a:ea typeface="黑体" panose="02010609060101010101" pitchFamily="49" charset="-122"/>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2400" dirty="0">
                        <a:latin typeface="黑体" panose="02010609060101010101" pitchFamily="49" charset="-122"/>
                        <a:ea typeface="黑体" panose="02010609060101010101" pitchFamily="49" charset="-122"/>
                      </a:endParaRPr>
                    </a:p>
                  </a:txBody>
                  <a:tcPr/>
                </a:tc>
                <a:extLst>
                  <a:ext uri="{0D108BD9-81ED-4DB2-BD59-A6C34878D82A}">
                    <a16:rowId xmlns:a16="http://schemas.microsoft.com/office/drawing/2014/main" val="1460521576"/>
                  </a:ext>
                </a:extLst>
              </a:tr>
            </a:tbl>
          </a:graphicData>
        </a:graphic>
      </p:graphicFrame>
      <p:sp>
        <p:nvSpPr>
          <p:cNvPr id="14" name="文本框 13">
            <a:extLst>
              <a:ext uri="{FF2B5EF4-FFF2-40B4-BE49-F238E27FC236}">
                <a16:creationId xmlns:a16="http://schemas.microsoft.com/office/drawing/2014/main" id="{D7839CF5-C6A4-4EB9-BE80-BB604123E7B3}"/>
              </a:ext>
            </a:extLst>
          </p:cNvPr>
          <p:cNvSpPr txBox="1"/>
          <p:nvPr/>
        </p:nvSpPr>
        <p:spPr>
          <a:xfrm>
            <a:off x="5543042" y="3366180"/>
            <a:ext cx="5348837" cy="461665"/>
          </a:xfrm>
          <a:prstGeom prst="rect">
            <a:avLst/>
          </a:prstGeom>
          <a:noFill/>
        </p:spPr>
        <p:txBody>
          <a:bodyPr wrap="square" rtlCol="0">
            <a:spAutoFit/>
          </a:bodyPr>
          <a:lstStyle/>
          <a:p>
            <a:r>
              <a:rPr lang="zh-CN" altLang="en-US" sz="2400" dirty="0">
                <a:latin typeface="黑体" panose="02010609060101010101" pitchFamily="49" charset="-122"/>
                <a:ea typeface="黑体" panose="02010609060101010101" pitchFamily="49" charset="-122"/>
              </a:rPr>
              <a:t>统计符合条件的记录或字段值的个数</a:t>
            </a:r>
          </a:p>
        </p:txBody>
      </p:sp>
      <p:sp>
        <p:nvSpPr>
          <p:cNvPr id="15" name="文本框 14">
            <a:extLst>
              <a:ext uri="{FF2B5EF4-FFF2-40B4-BE49-F238E27FC236}">
                <a16:creationId xmlns:a16="http://schemas.microsoft.com/office/drawing/2014/main" id="{D88AA6CE-BCF9-0D5B-BEB3-CC7AA7F6F1CC}"/>
              </a:ext>
            </a:extLst>
          </p:cNvPr>
          <p:cNvSpPr txBox="1"/>
          <p:nvPr/>
        </p:nvSpPr>
        <p:spPr>
          <a:xfrm>
            <a:off x="5551355" y="3797408"/>
            <a:ext cx="6046911" cy="461665"/>
          </a:xfrm>
          <a:prstGeom prst="rect">
            <a:avLst/>
          </a:prstGeom>
          <a:noFill/>
        </p:spPr>
        <p:txBody>
          <a:bodyPr wrap="square" rtlCol="0">
            <a:spAutoFit/>
          </a:bodyPr>
          <a:lstStyle/>
          <a:p>
            <a:r>
              <a:rPr lang="zh-CN" altLang="en-US" sz="2400" dirty="0">
                <a:latin typeface="黑体" panose="02010609060101010101" pitchFamily="49" charset="-122"/>
                <a:ea typeface="黑体" panose="02010609060101010101" pitchFamily="49" charset="-122"/>
              </a:rPr>
              <a:t>计算一列中数据的总和，只能用于数值型</a:t>
            </a:r>
          </a:p>
        </p:txBody>
      </p:sp>
      <p:sp>
        <p:nvSpPr>
          <p:cNvPr id="16" name="文本框 15">
            <a:extLst>
              <a:ext uri="{FF2B5EF4-FFF2-40B4-BE49-F238E27FC236}">
                <a16:creationId xmlns:a16="http://schemas.microsoft.com/office/drawing/2014/main" id="{8D5E94EC-1634-1ED1-4F84-22644C5E4FA5}"/>
              </a:ext>
            </a:extLst>
          </p:cNvPr>
          <p:cNvSpPr txBox="1"/>
          <p:nvPr/>
        </p:nvSpPr>
        <p:spPr>
          <a:xfrm>
            <a:off x="5531419" y="4249720"/>
            <a:ext cx="6047717" cy="461665"/>
          </a:xfrm>
          <a:prstGeom prst="rect">
            <a:avLst/>
          </a:prstGeom>
          <a:noFill/>
        </p:spPr>
        <p:txBody>
          <a:bodyPr wrap="square" rtlCol="0">
            <a:spAutoFit/>
          </a:bodyPr>
          <a:lstStyle/>
          <a:p>
            <a:pPr lvl="0">
              <a:defRPr/>
            </a:pPr>
            <a:r>
              <a:rPr lang="zh-CN" altLang="en-US" sz="2400" dirty="0">
                <a:latin typeface="黑体" panose="02010609060101010101" pitchFamily="49" charset="-122"/>
                <a:ea typeface="黑体" panose="02010609060101010101" pitchFamily="49" charset="-122"/>
              </a:rPr>
              <a:t>计算一列中数据的平均值，只能用于数值型</a:t>
            </a:r>
          </a:p>
        </p:txBody>
      </p:sp>
      <p:sp>
        <p:nvSpPr>
          <p:cNvPr id="17" name="文本框 16">
            <a:extLst>
              <a:ext uri="{FF2B5EF4-FFF2-40B4-BE49-F238E27FC236}">
                <a16:creationId xmlns:a16="http://schemas.microsoft.com/office/drawing/2014/main" id="{8457ACDB-6D4B-FD84-43EE-EBB18DF8FD52}"/>
              </a:ext>
            </a:extLst>
          </p:cNvPr>
          <p:cNvSpPr txBox="1"/>
          <p:nvPr/>
        </p:nvSpPr>
        <p:spPr>
          <a:xfrm>
            <a:off x="5542236" y="4741147"/>
            <a:ext cx="4790485" cy="461665"/>
          </a:xfrm>
          <a:prstGeom prst="rect">
            <a:avLst/>
          </a:prstGeom>
          <a:noFill/>
        </p:spPr>
        <p:txBody>
          <a:bodyPr wrap="square" rtlCol="0">
            <a:spAutoFit/>
          </a:bodyPr>
          <a:lstStyle/>
          <a:p>
            <a:r>
              <a:rPr lang="zh-CN" altLang="en-US" sz="2400" dirty="0">
                <a:latin typeface="黑体" panose="02010609060101010101" pitchFamily="49" charset="-122"/>
                <a:ea typeface="黑体" panose="02010609060101010101" pitchFamily="49" charset="-122"/>
              </a:rPr>
              <a:t>求一列数据中的最大值</a:t>
            </a:r>
          </a:p>
        </p:txBody>
      </p:sp>
      <p:sp>
        <p:nvSpPr>
          <p:cNvPr id="18" name="文本框 17">
            <a:extLst>
              <a:ext uri="{FF2B5EF4-FFF2-40B4-BE49-F238E27FC236}">
                <a16:creationId xmlns:a16="http://schemas.microsoft.com/office/drawing/2014/main" id="{0F5C48F2-DE33-7442-449C-ECE4A2E278C4}"/>
              </a:ext>
            </a:extLst>
          </p:cNvPr>
          <p:cNvSpPr txBox="1"/>
          <p:nvPr/>
        </p:nvSpPr>
        <p:spPr>
          <a:xfrm>
            <a:off x="5563349" y="5193459"/>
            <a:ext cx="4790485" cy="461665"/>
          </a:xfrm>
          <a:prstGeom prst="rect">
            <a:avLst/>
          </a:prstGeom>
          <a:noFill/>
        </p:spPr>
        <p:txBody>
          <a:bodyPr wrap="square" rtlCol="0">
            <a:spAutoFit/>
          </a:bodyPr>
          <a:lstStyle/>
          <a:p>
            <a:pPr lvl="0">
              <a:defRPr/>
            </a:pPr>
            <a:r>
              <a:rPr lang="zh-CN" altLang="en-US" sz="2400" dirty="0">
                <a:latin typeface="黑体" panose="02010609060101010101" pitchFamily="49" charset="-122"/>
                <a:ea typeface="黑体" panose="02010609060101010101" pitchFamily="49" charset="-122"/>
              </a:rPr>
              <a:t>求一列数据中的最小值</a:t>
            </a:r>
          </a:p>
        </p:txBody>
      </p:sp>
      <p:sp>
        <p:nvSpPr>
          <p:cNvPr id="19" name="AutoShape 8">
            <a:extLst>
              <a:ext uri="{FF2B5EF4-FFF2-40B4-BE49-F238E27FC236}">
                <a16:creationId xmlns:a16="http://schemas.microsoft.com/office/drawing/2014/main" id="{775D5CF6-D330-7C28-D284-72EFDA33B5E2}"/>
              </a:ext>
            </a:extLst>
          </p:cNvPr>
          <p:cNvSpPr>
            <a:spLocks noChangeArrowheads="1"/>
          </p:cNvSpPr>
          <p:nvPr/>
        </p:nvSpPr>
        <p:spPr bwMode="auto">
          <a:xfrm>
            <a:off x="5373331" y="3609071"/>
            <a:ext cx="5807288" cy="2277550"/>
          </a:xfrm>
          <a:prstGeom prst="wedgeRoundRectCallout">
            <a:avLst>
              <a:gd name="adj1" fmla="val -56595"/>
              <a:gd name="adj2" fmla="val -44429"/>
              <a:gd name="adj3" fmla="val 16667"/>
            </a:avLst>
          </a:prstGeom>
          <a:solidFill>
            <a:schemeClr val="bg1"/>
          </a:solidFill>
          <a:ln w="9525">
            <a:solidFill>
              <a:schemeClr val="tx1"/>
            </a:solidFill>
            <a:miter lim="800000"/>
            <a:headEnd/>
            <a:tailEnd/>
          </a:ln>
        </p:spPr>
        <p:txBody>
          <a:bodyPr/>
          <a:lstStyle>
            <a:lvl1pPr eaLnBrk="0" hangingPunct="0">
              <a:defRPr>
                <a:solidFill>
                  <a:schemeClr val="tx1"/>
                </a:solidFill>
                <a:latin typeface="Tahoma" panose="020B0604030504040204" pitchFamily="34" charset="0"/>
                <a:ea typeface="LiSu" panose="02010509060101010101" pitchFamily="49" charset="-122"/>
              </a:defRPr>
            </a:lvl1pPr>
            <a:lvl2pPr marL="742950" indent="-285750" eaLnBrk="0" hangingPunct="0">
              <a:defRPr>
                <a:solidFill>
                  <a:schemeClr val="tx1"/>
                </a:solidFill>
                <a:latin typeface="Tahoma" panose="020B0604030504040204" pitchFamily="34" charset="0"/>
                <a:ea typeface="LiSu" panose="02010509060101010101" pitchFamily="49" charset="-122"/>
              </a:defRPr>
            </a:lvl2pPr>
            <a:lvl3pPr marL="1143000" indent="-228600" eaLnBrk="0" hangingPunct="0">
              <a:defRPr>
                <a:solidFill>
                  <a:schemeClr val="tx1"/>
                </a:solidFill>
                <a:latin typeface="Tahoma" panose="020B0604030504040204" pitchFamily="34" charset="0"/>
                <a:ea typeface="LiSu" panose="02010509060101010101" pitchFamily="49" charset="-122"/>
              </a:defRPr>
            </a:lvl3pPr>
            <a:lvl4pPr marL="1600200" indent="-228600" eaLnBrk="0" hangingPunct="0">
              <a:defRPr>
                <a:solidFill>
                  <a:schemeClr val="tx1"/>
                </a:solidFill>
                <a:latin typeface="Tahoma" panose="020B0604030504040204" pitchFamily="34" charset="0"/>
                <a:ea typeface="LiSu" panose="02010509060101010101" pitchFamily="49" charset="-122"/>
              </a:defRPr>
            </a:lvl4pPr>
            <a:lvl5pPr marL="2057400" indent="-228600" eaLnBrk="0" hangingPunct="0">
              <a:defRPr>
                <a:solidFill>
                  <a:schemeClr val="tx1"/>
                </a:solidFill>
                <a:latin typeface="Tahoma" panose="020B0604030504040204" pitchFamily="34" charset="0"/>
                <a:ea typeface="LiSu" panose="02010509060101010101" pitchFamily="49" charset="-122"/>
              </a:defRPr>
            </a:lvl5pPr>
            <a:lvl6pPr marL="2514600" indent="-228600" algn="ctr" eaLnBrk="0" fontAlgn="base" hangingPunct="0">
              <a:spcBef>
                <a:spcPct val="0"/>
              </a:spcBef>
              <a:spcAft>
                <a:spcPct val="0"/>
              </a:spcAft>
              <a:defRPr>
                <a:solidFill>
                  <a:schemeClr val="tx1"/>
                </a:solidFill>
                <a:latin typeface="Tahoma" panose="020B0604030504040204" pitchFamily="34" charset="0"/>
                <a:ea typeface="LiSu" panose="02010509060101010101" pitchFamily="49" charset="-122"/>
              </a:defRPr>
            </a:lvl6pPr>
            <a:lvl7pPr marL="2971800" indent="-228600" algn="ctr" eaLnBrk="0" fontAlgn="base" hangingPunct="0">
              <a:spcBef>
                <a:spcPct val="0"/>
              </a:spcBef>
              <a:spcAft>
                <a:spcPct val="0"/>
              </a:spcAft>
              <a:defRPr>
                <a:solidFill>
                  <a:schemeClr val="tx1"/>
                </a:solidFill>
                <a:latin typeface="Tahoma" panose="020B0604030504040204" pitchFamily="34" charset="0"/>
                <a:ea typeface="LiSu" panose="02010509060101010101" pitchFamily="49" charset="-122"/>
              </a:defRPr>
            </a:lvl7pPr>
            <a:lvl8pPr marL="3429000" indent="-228600" algn="ctr" eaLnBrk="0" fontAlgn="base" hangingPunct="0">
              <a:spcBef>
                <a:spcPct val="0"/>
              </a:spcBef>
              <a:spcAft>
                <a:spcPct val="0"/>
              </a:spcAft>
              <a:defRPr>
                <a:solidFill>
                  <a:schemeClr val="tx1"/>
                </a:solidFill>
                <a:latin typeface="Tahoma" panose="020B0604030504040204" pitchFamily="34" charset="0"/>
                <a:ea typeface="LiSu" panose="02010509060101010101" pitchFamily="49" charset="-122"/>
              </a:defRPr>
            </a:lvl8pPr>
            <a:lvl9pPr marL="3886200" indent="-228600" algn="ctr" eaLnBrk="0" fontAlgn="base" hangingPunct="0">
              <a:spcBef>
                <a:spcPct val="0"/>
              </a:spcBef>
              <a:spcAft>
                <a:spcPct val="0"/>
              </a:spcAft>
              <a:defRPr>
                <a:solidFill>
                  <a:schemeClr val="tx1"/>
                </a:solidFill>
                <a:latin typeface="Tahoma" panose="020B0604030504040204" pitchFamily="34" charset="0"/>
                <a:ea typeface="LiSu" panose="02010509060101010101" pitchFamily="49" charset="-122"/>
              </a:defRPr>
            </a:lvl9pPr>
          </a:lstStyle>
          <a:p>
            <a:pPr marL="342900" indent="-342900" eaLnBrk="1" hangingPunct="1">
              <a:buFont typeface="Arial" panose="020B0604020202020204" pitchFamily="34" charset="0"/>
              <a:buChar char="•"/>
            </a:pPr>
            <a:r>
              <a:rPr lang="zh-CN" altLang="en-US" sz="2200" dirty="0">
                <a:solidFill>
                  <a:srgbClr val="0000CC"/>
                </a:solidFill>
                <a:latin typeface="黑体" panose="02010609060101010101" pitchFamily="49" charset="-122"/>
                <a:ea typeface="黑体" panose="02010609060101010101" pitchFamily="49" charset="-122"/>
              </a:rPr>
              <a:t>参数使用</a:t>
            </a:r>
            <a:r>
              <a:rPr lang="en-US" altLang="zh-CN" sz="2200" dirty="0">
                <a:solidFill>
                  <a:srgbClr val="C00000"/>
                </a:solidFill>
                <a:latin typeface="黑体" panose="02010609060101010101" pitchFamily="49" charset="-122"/>
                <a:ea typeface="黑体" panose="02010609060101010101" pitchFamily="49" charset="-122"/>
              </a:rPr>
              <a:t>*</a:t>
            </a:r>
            <a:r>
              <a:rPr lang="zh-CN" altLang="en-US" sz="2200" dirty="0">
                <a:solidFill>
                  <a:srgbClr val="0000CC"/>
                </a:solidFill>
                <a:latin typeface="黑体" panose="02010609060101010101" pitchFamily="49" charset="-122"/>
                <a:ea typeface="黑体" panose="02010609060101010101" pitchFamily="49" charset="-122"/>
              </a:rPr>
              <a:t>，表示统计记录的个数。</a:t>
            </a:r>
            <a:endParaRPr lang="en-US" altLang="zh-CN" sz="2200" dirty="0">
              <a:solidFill>
                <a:srgbClr val="0000CC"/>
              </a:solidFill>
              <a:latin typeface="黑体" panose="02010609060101010101" pitchFamily="49" charset="-122"/>
              <a:ea typeface="黑体" panose="02010609060101010101" pitchFamily="49" charset="-122"/>
            </a:endParaRPr>
          </a:p>
          <a:p>
            <a:pPr marL="342900" indent="-342900" eaLnBrk="1" hangingPunct="1">
              <a:buFont typeface="Arial" panose="020B0604020202020204" pitchFamily="34" charset="0"/>
              <a:buChar char="•"/>
            </a:pPr>
            <a:r>
              <a:rPr lang="zh-CN" altLang="en-US" sz="2200" dirty="0">
                <a:solidFill>
                  <a:srgbClr val="0000CC"/>
                </a:solidFill>
                <a:latin typeface="黑体" panose="02010609060101010101" pitchFamily="49" charset="-122"/>
                <a:ea typeface="黑体" panose="02010609060101010101" pitchFamily="49" charset="-122"/>
              </a:rPr>
              <a:t>参数使用</a:t>
            </a:r>
            <a:r>
              <a:rPr lang="zh-CN" altLang="en-US" sz="2200" dirty="0">
                <a:solidFill>
                  <a:srgbClr val="C00000"/>
                </a:solidFill>
                <a:latin typeface="黑体" panose="02010609060101010101" pitchFamily="49" charset="-122"/>
                <a:ea typeface="黑体" panose="02010609060101010101" pitchFamily="49" charset="-122"/>
              </a:rPr>
              <a:t>字段名</a:t>
            </a:r>
            <a:r>
              <a:rPr lang="zh-CN" altLang="en-US" sz="2200" dirty="0">
                <a:solidFill>
                  <a:srgbClr val="0000CC"/>
                </a:solidFill>
                <a:latin typeface="黑体" panose="02010609060101010101" pitchFamily="49" charset="-122"/>
                <a:ea typeface="黑体" panose="02010609060101010101" pitchFamily="49" charset="-122"/>
              </a:rPr>
              <a:t>，表示统计字段值的个数。</a:t>
            </a:r>
            <a:endParaRPr lang="en-US" altLang="zh-CN" sz="2200" dirty="0">
              <a:solidFill>
                <a:srgbClr val="0000CC"/>
              </a:solidFill>
              <a:latin typeface="黑体" panose="02010609060101010101" pitchFamily="49" charset="-122"/>
              <a:ea typeface="黑体" panose="02010609060101010101" pitchFamily="49" charset="-122"/>
            </a:endParaRPr>
          </a:p>
          <a:p>
            <a:pPr marL="342900" indent="-342900">
              <a:buFont typeface="Arial" panose="020B0604020202020204" pitchFamily="34" charset="0"/>
              <a:buChar char="•"/>
            </a:pPr>
            <a:r>
              <a:rPr lang="zh-CN" altLang="en-US" sz="2200" dirty="0">
                <a:solidFill>
                  <a:srgbClr val="0000CC"/>
                </a:solidFill>
                <a:latin typeface="黑体" panose="02010609060101010101" pitchFamily="49" charset="-122"/>
                <a:ea typeface="黑体" panose="02010609060101010101" pitchFamily="49" charset="-122"/>
              </a:rPr>
              <a:t>*或字段名前可选</a:t>
            </a:r>
            <a:r>
              <a:rPr lang="en-US" altLang="zh-CN" sz="2200" dirty="0">
                <a:solidFill>
                  <a:srgbClr val="C00000"/>
                </a:solidFill>
                <a:latin typeface="黑体" panose="02010609060101010101" pitchFamily="49" charset="-122"/>
                <a:ea typeface="黑体" panose="02010609060101010101" pitchFamily="49" charset="-122"/>
              </a:rPr>
              <a:t>DISTINCT</a:t>
            </a:r>
            <a:r>
              <a:rPr lang="zh-CN" altLang="en-US" sz="2200" dirty="0">
                <a:solidFill>
                  <a:srgbClr val="0000CC"/>
                </a:solidFill>
                <a:latin typeface="黑体" panose="02010609060101010101" pitchFamily="49" charset="-122"/>
                <a:ea typeface="黑体" panose="02010609060101010101" pitchFamily="49" charset="-122"/>
              </a:rPr>
              <a:t>或</a:t>
            </a:r>
            <a:r>
              <a:rPr lang="en-US" altLang="zh-CN" sz="2200" dirty="0">
                <a:solidFill>
                  <a:srgbClr val="C00000"/>
                </a:solidFill>
                <a:latin typeface="黑体" panose="02010609060101010101" pitchFamily="49" charset="-122"/>
                <a:ea typeface="黑体" panose="02010609060101010101" pitchFamily="49" charset="-122"/>
              </a:rPr>
              <a:t>ALL</a:t>
            </a:r>
            <a:r>
              <a:rPr lang="zh-CN" altLang="en-US" sz="2200" dirty="0">
                <a:solidFill>
                  <a:srgbClr val="0000CC"/>
                </a:solidFill>
                <a:latin typeface="黑体" panose="02010609060101010101" pitchFamily="49" charset="-122"/>
                <a:ea typeface="黑体" panose="02010609060101010101" pitchFamily="49" charset="-122"/>
              </a:rPr>
              <a:t>。选</a:t>
            </a:r>
            <a:r>
              <a:rPr lang="en-US" altLang="zh-CN" sz="2200" dirty="0">
                <a:solidFill>
                  <a:srgbClr val="FF0000"/>
                </a:solidFill>
                <a:latin typeface="黑体" panose="02010609060101010101" pitchFamily="49" charset="-122"/>
                <a:ea typeface="黑体" panose="02010609060101010101" pitchFamily="49" charset="-122"/>
              </a:rPr>
              <a:t>A</a:t>
            </a:r>
            <a:r>
              <a:rPr lang="en-US" altLang="zh-CN" sz="2200" dirty="0">
                <a:solidFill>
                  <a:srgbClr val="C00000"/>
                </a:solidFill>
                <a:latin typeface="黑体" panose="02010609060101010101" pitchFamily="49" charset="-122"/>
                <a:ea typeface="黑体" panose="02010609060101010101" pitchFamily="49" charset="-122"/>
              </a:rPr>
              <a:t>LL</a:t>
            </a:r>
            <a:r>
              <a:rPr lang="zh-CN" altLang="en-US" sz="2200" dirty="0">
                <a:solidFill>
                  <a:srgbClr val="0000CC"/>
                </a:solidFill>
                <a:latin typeface="黑体" panose="02010609060101010101" pitchFamily="49" charset="-122"/>
                <a:ea typeface="黑体" panose="02010609060101010101" pitchFamily="49" charset="-122"/>
              </a:rPr>
              <a:t>或都不选则统计的行数或值的个数包括重复行或重复值，选</a:t>
            </a:r>
            <a:r>
              <a:rPr lang="en-US" altLang="zh-CN" sz="2200" dirty="0">
                <a:solidFill>
                  <a:srgbClr val="C00000"/>
                </a:solidFill>
                <a:latin typeface="黑体" panose="02010609060101010101" pitchFamily="49" charset="-122"/>
                <a:ea typeface="黑体" panose="02010609060101010101" pitchFamily="49" charset="-122"/>
              </a:rPr>
              <a:t>DISTINCT</a:t>
            </a:r>
            <a:r>
              <a:rPr lang="zh-CN" altLang="en-US" sz="2200" dirty="0">
                <a:solidFill>
                  <a:srgbClr val="0000CC"/>
                </a:solidFill>
                <a:latin typeface="黑体" panose="02010609060101010101" pitchFamily="49" charset="-122"/>
                <a:ea typeface="黑体" panose="02010609060101010101" pitchFamily="49" charset="-122"/>
              </a:rPr>
              <a:t>时，则统计结果不包括重复行或重复值。</a:t>
            </a:r>
          </a:p>
          <a:p>
            <a:pPr eaLnBrk="1" hangingPunct="1"/>
            <a:endParaRPr lang="en-US" altLang="zh-CN" sz="2200" dirty="0">
              <a:solidFill>
                <a:srgbClr val="0000CC"/>
              </a:solidFill>
              <a:latin typeface="黑体" panose="02010609060101010101" pitchFamily="49" charset="-122"/>
              <a:ea typeface="黑体" panose="02010609060101010101" pitchFamily="49" charset="-122"/>
            </a:endParaRPr>
          </a:p>
          <a:p>
            <a:pPr eaLnBrk="1" hangingPunct="1"/>
            <a:endParaRPr lang="zh-CN" altLang="en-US" sz="2200" b="1" dirty="0">
              <a:solidFill>
                <a:srgbClr val="0000CC"/>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248892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19"/>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bldLvl="2"/>
      <p:bldP spid="14" grpId="0"/>
      <p:bldP spid="15" grpId="0"/>
      <p:bldP spid="16" grpId="0"/>
      <p:bldP spid="17" grpId="0"/>
      <p:bldP spid="18" grpId="0"/>
      <p:bldP spid="19" grpId="0" animBg="1"/>
      <p:bldP spid="19"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744E181-3CE2-476E-B87E-7A0BA506F68F}"/>
              </a:ext>
            </a:extLst>
          </p:cNvPr>
          <p:cNvSpPr>
            <a:spLocks noGrp="1"/>
          </p:cNvSpPr>
          <p:nvPr>
            <p:ph idx="1"/>
          </p:nvPr>
        </p:nvSpPr>
        <p:spPr>
          <a:xfrm>
            <a:off x="1021380" y="1398230"/>
            <a:ext cx="9768839" cy="4351338"/>
          </a:xfrm>
        </p:spPr>
        <p:txBody>
          <a:bodyPr>
            <a:normAutofit/>
          </a:bodyPr>
          <a:lstStyle/>
          <a:p>
            <a:pPr marL="0" indent="0">
              <a:lnSpc>
                <a:spcPct val="100000"/>
              </a:lnSpc>
              <a:spcBef>
                <a:spcPts val="1200"/>
              </a:spcBef>
              <a:buNone/>
            </a:pPr>
            <a:r>
              <a:rPr lang="en-US" altLang="zh-CN" sz="2400" dirty="0">
                <a:solidFill>
                  <a:srgbClr val="006666"/>
                </a:solidFill>
                <a:latin typeface="黑体" panose="02010609060101010101" pitchFamily="49" charset="-122"/>
                <a:ea typeface="黑体" panose="02010609060101010101" pitchFamily="49" charset="-122"/>
              </a:rPr>
              <a:t>【</a:t>
            </a:r>
            <a:r>
              <a:rPr lang="zh-CN" altLang="en-US" sz="2400" dirty="0">
                <a:solidFill>
                  <a:srgbClr val="006666"/>
                </a:solidFill>
                <a:latin typeface="黑体" panose="02010609060101010101" pitchFamily="49" charset="-122"/>
                <a:ea typeface="黑体" panose="02010609060101010101" pitchFamily="49" charset="-122"/>
              </a:rPr>
              <a:t>例</a:t>
            </a:r>
            <a:r>
              <a:rPr lang="en-US" altLang="zh-CN" sz="2400" dirty="0">
                <a:solidFill>
                  <a:srgbClr val="006666"/>
                </a:solidFill>
                <a:latin typeface="黑体" panose="02010609060101010101" pitchFamily="49" charset="-122"/>
                <a:ea typeface="黑体" panose="02010609060101010101" pitchFamily="49" charset="-122"/>
              </a:rPr>
              <a:t>1】</a:t>
            </a:r>
            <a:r>
              <a:rPr lang="zh-CN" altLang="en-US" sz="2400" dirty="0">
                <a:latin typeface="黑体" panose="02010609060101010101" pitchFamily="49" charset="-122"/>
                <a:ea typeface="黑体" panose="02010609060101010101" pitchFamily="49" charset="-122"/>
              </a:rPr>
              <a:t>统计</a:t>
            </a:r>
            <a:r>
              <a:rPr lang="en-US" altLang="zh-CN" sz="2400" dirty="0">
                <a:latin typeface="黑体" panose="02010609060101010101" pitchFamily="49" charset="-122"/>
                <a:ea typeface="黑体" panose="02010609060101010101" pitchFamily="49" charset="-122"/>
              </a:rPr>
              <a:t>student</a:t>
            </a:r>
            <a:r>
              <a:rPr lang="zh-CN" altLang="en-US" sz="2400" dirty="0">
                <a:latin typeface="黑体" panose="02010609060101010101" pitchFamily="49" charset="-122"/>
                <a:ea typeface="黑体" panose="02010609060101010101" pitchFamily="49" charset="-122"/>
              </a:rPr>
              <a:t>表中的学生人数。</a:t>
            </a:r>
            <a:endParaRPr lang="en-US" altLang="zh-CN" sz="2400" dirty="0">
              <a:latin typeface="黑体" panose="02010609060101010101" pitchFamily="49" charset="-122"/>
              <a:ea typeface="黑体" panose="02010609060101010101" pitchFamily="49" charset="-122"/>
            </a:endParaRPr>
          </a:p>
          <a:p>
            <a:pPr marL="914400" lvl="2" indent="0">
              <a:lnSpc>
                <a:spcPct val="100000"/>
              </a:lnSpc>
              <a:spcBef>
                <a:spcPts val="1200"/>
              </a:spcBef>
              <a:buNone/>
            </a:pPr>
            <a:r>
              <a:rPr lang="zh-CN" altLang="en-US" sz="2200" dirty="0">
                <a:solidFill>
                  <a:srgbClr val="C00000"/>
                </a:solidFill>
                <a:latin typeface="黑体" pitchFamily="49" charset="-122"/>
                <a:ea typeface="黑体" pitchFamily="49" charset="-122"/>
              </a:rPr>
              <a:t>查询语句：</a:t>
            </a:r>
            <a:endParaRPr lang="en-US" altLang="zh-CN" sz="2200" b="1" dirty="0">
              <a:solidFill>
                <a:srgbClr val="0000FF"/>
              </a:solidFill>
            </a:endParaRPr>
          </a:p>
          <a:p>
            <a:pPr marL="914400" lvl="2" indent="0">
              <a:lnSpc>
                <a:spcPct val="100000"/>
              </a:lnSpc>
              <a:spcBef>
                <a:spcPts val="1200"/>
              </a:spcBef>
              <a:buNone/>
            </a:pPr>
            <a:r>
              <a:rPr lang="en-US" altLang="zh-CN" sz="2200" b="1" dirty="0">
                <a:solidFill>
                  <a:srgbClr val="0000FF"/>
                </a:solidFill>
              </a:rPr>
              <a:t>     </a:t>
            </a:r>
            <a:endParaRPr lang="en-US" altLang="zh-CN" sz="2200" b="1" dirty="0">
              <a:solidFill>
                <a:srgbClr val="008080"/>
              </a:solidFill>
            </a:endParaRPr>
          </a:p>
          <a:p>
            <a:pPr marL="914400" lvl="2" indent="0">
              <a:lnSpc>
                <a:spcPct val="100000"/>
              </a:lnSpc>
              <a:spcBef>
                <a:spcPts val="2400"/>
              </a:spcBef>
              <a:buNone/>
            </a:pPr>
            <a:endParaRPr lang="en-US" altLang="zh-CN" sz="2200" dirty="0">
              <a:solidFill>
                <a:srgbClr val="C00000"/>
              </a:solidFill>
              <a:latin typeface="黑体" pitchFamily="49" charset="-122"/>
              <a:ea typeface="黑体" pitchFamily="49" charset="-122"/>
            </a:endParaRPr>
          </a:p>
          <a:p>
            <a:pPr marL="914400" lvl="2" indent="0">
              <a:lnSpc>
                <a:spcPct val="100000"/>
              </a:lnSpc>
              <a:spcBef>
                <a:spcPts val="3600"/>
              </a:spcBef>
              <a:buNone/>
            </a:pPr>
            <a:r>
              <a:rPr lang="zh-CN" altLang="en-US" sz="2200" dirty="0">
                <a:solidFill>
                  <a:srgbClr val="C00000"/>
                </a:solidFill>
                <a:latin typeface="黑体" pitchFamily="49" charset="-122"/>
                <a:ea typeface="黑体" pitchFamily="49" charset="-122"/>
              </a:rPr>
              <a:t>运行结果：</a:t>
            </a:r>
          </a:p>
        </p:txBody>
      </p:sp>
      <p:sp>
        <p:nvSpPr>
          <p:cNvPr id="5" name="标题 1">
            <a:extLst>
              <a:ext uri="{FF2B5EF4-FFF2-40B4-BE49-F238E27FC236}">
                <a16:creationId xmlns:a16="http://schemas.microsoft.com/office/drawing/2014/main" id="{4CC5B72E-88D2-4806-9432-BBF3DAA788CC}"/>
              </a:ext>
            </a:extLst>
          </p:cNvPr>
          <p:cNvSpPr>
            <a:spLocks noGrp="1"/>
          </p:cNvSpPr>
          <p:nvPr>
            <p:ph type="title"/>
          </p:nvPr>
        </p:nvSpPr>
        <p:spPr>
          <a:xfrm>
            <a:off x="648000" y="540000"/>
            <a:ext cx="10515600" cy="540000"/>
          </a:xfrm>
        </p:spPr>
        <p:txBody>
          <a:bodyPr>
            <a:normAutofit fontScale="90000"/>
          </a:bodyPr>
          <a:lstStyle/>
          <a:p>
            <a:pPr marL="457200" indent="-457200">
              <a:lnSpc>
                <a:spcPct val="110000"/>
              </a:lnSpc>
              <a:buFont typeface="Wingdings" panose="05000000000000000000" pitchFamily="2" charset="2"/>
              <a:buChar char="Ø"/>
              <a:defRPr/>
            </a:pPr>
            <a:r>
              <a:rPr lang="zh-CN" altLang="en-US" sz="2800" dirty="0">
                <a:solidFill>
                  <a:srgbClr val="0000CC"/>
                </a:solidFill>
                <a:latin typeface="黑体" panose="02010609060101010101" pitchFamily="49" charset="-122"/>
                <a:ea typeface="黑体" panose="02010609060101010101" pitchFamily="49" charset="-122"/>
              </a:rPr>
              <a:t>聚合函数查询举例</a:t>
            </a:r>
          </a:p>
        </p:txBody>
      </p:sp>
      <p:sp>
        <p:nvSpPr>
          <p:cNvPr id="6" name="矩形 5">
            <a:extLst>
              <a:ext uri="{FF2B5EF4-FFF2-40B4-BE49-F238E27FC236}">
                <a16:creationId xmlns:a16="http://schemas.microsoft.com/office/drawing/2014/main" id="{A7DEDFBC-B8FB-4CA9-A7AC-8FE800D48769}"/>
              </a:ext>
            </a:extLst>
          </p:cNvPr>
          <p:cNvSpPr/>
          <p:nvPr/>
        </p:nvSpPr>
        <p:spPr>
          <a:xfrm>
            <a:off x="1976007" y="2380771"/>
            <a:ext cx="7493224" cy="851299"/>
          </a:xfrm>
          <a:prstGeom prst="rect">
            <a:avLst/>
          </a:prstGeom>
          <a:solidFill>
            <a:schemeClr val="bg1">
              <a:lumMod val="9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dirty="0">
                <a:solidFill>
                  <a:srgbClr val="0000FF"/>
                </a:solidFill>
                <a:latin typeface="黑体" panose="02010609060101010101" pitchFamily="49" charset="-122"/>
                <a:ea typeface="黑体" panose="02010609060101010101" pitchFamily="49" charset="-122"/>
              </a:rPr>
              <a:t>SELECT</a:t>
            </a:r>
            <a:r>
              <a:rPr lang="zh-CN" altLang="en-US" sz="2400" dirty="0">
                <a:solidFill>
                  <a:prstClr val="black"/>
                </a:solidFill>
                <a:latin typeface="黑体" panose="02010609060101010101" pitchFamily="49" charset="-122"/>
                <a:ea typeface="黑体" panose="02010609060101010101" pitchFamily="49" charset="-122"/>
              </a:rPr>
              <a:t> </a:t>
            </a:r>
            <a:r>
              <a:rPr lang="en-US" altLang="zh-CN" sz="2400" dirty="0">
                <a:solidFill>
                  <a:srgbClr val="FF00FF"/>
                </a:solidFill>
                <a:latin typeface="黑体" panose="02010609060101010101" pitchFamily="49" charset="-122"/>
                <a:ea typeface="黑体" panose="02010609060101010101" pitchFamily="49" charset="-122"/>
              </a:rPr>
              <a:t>count</a:t>
            </a:r>
            <a:r>
              <a:rPr lang="en-US" altLang="zh-CN" sz="2400" dirty="0">
                <a:solidFill>
                  <a:srgbClr val="808080"/>
                </a:solidFill>
                <a:latin typeface="黑体" panose="02010609060101010101" pitchFamily="49" charset="-122"/>
                <a:ea typeface="黑体" panose="02010609060101010101" pitchFamily="49" charset="-122"/>
              </a:rPr>
              <a:t>(*)</a:t>
            </a:r>
            <a:r>
              <a:rPr lang="zh-CN" altLang="en-US" sz="2400" dirty="0">
                <a:solidFill>
                  <a:prstClr val="black"/>
                </a:solidFill>
                <a:latin typeface="黑体" panose="02010609060101010101" pitchFamily="49" charset="-122"/>
                <a:ea typeface="黑体" panose="02010609060101010101" pitchFamily="49" charset="-122"/>
              </a:rPr>
              <a:t> </a:t>
            </a:r>
            <a:r>
              <a:rPr lang="en-US" altLang="zh-CN" sz="2400" dirty="0">
                <a:solidFill>
                  <a:srgbClr val="0000FF"/>
                </a:solidFill>
                <a:latin typeface="黑体" panose="02010609060101010101" pitchFamily="49" charset="-122"/>
                <a:ea typeface="黑体" panose="02010609060101010101" pitchFamily="49" charset="-122"/>
              </a:rPr>
              <a:t>as</a:t>
            </a:r>
            <a:r>
              <a:rPr lang="zh-CN" altLang="en-US" sz="2400" dirty="0">
                <a:solidFill>
                  <a:prstClr val="black"/>
                </a:solidFill>
                <a:latin typeface="黑体" panose="02010609060101010101" pitchFamily="49" charset="-122"/>
                <a:ea typeface="黑体" panose="02010609060101010101" pitchFamily="49" charset="-122"/>
              </a:rPr>
              <a:t> </a:t>
            </a:r>
            <a:r>
              <a:rPr lang="zh-CN" altLang="en-US" sz="2400" dirty="0">
                <a:solidFill>
                  <a:srgbClr val="008080"/>
                </a:solidFill>
                <a:latin typeface="黑体" panose="02010609060101010101" pitchFamily="49" charset="-122"/>
                <a:ea typeface="黑体" panose="02010609060101010101" pitchFamily="49" charset="-122"/>
              </a:rPr>
              <a:t>学生人数</a:t>
            </a:r>
            <a:r>
              <a:rPr lang="en-US" altLang="zh-CN" sz="2400" dirty="0">
                <a:solidFill>
                  <a:srgbClr val="008080"/>
                </a:solidFill>
                <a:latin typeface="黑体" panose="02010609060101010101" pitchFamily="49" charset="-122"/>
                <a:ea typeface="黑体" panose="02010609060101010101" pitchFamily="49" charset="-122"/>
              </a:rPr>
              <a:t>  </a:t>
            </a:r>
            <a:r>
              <a:rPr lang="en-US" altLang="zh-CN" sz="2400" dirty="0">
                <a:solidFill>
                  <a:srgbClr val="0000FF"/>
                </a:solidFill>
                <a:latin typeface="黑体" panose="02010609060101010101" pitchFamily="49" charset="-122"/>
                <a:ea typeface="黑体" panose="02010609060101010101" pitchFamily="49" charset="-122"/>
              </a:rPr>
              <a:t>FROM</a:t>
            </a:r>
            <a:r>
              <a:rPr lang="zh-CN" altLang="en-US" sz="2400" dirty="0">
                <a:solidFill>
                  <a:prstClr val="black"/>
                </a:solidFill>
                <a:latin typeface="黑体" panose="02010609060101010101" pitchFamily="49" charset="-122"/>
                <a:ea typeface="黑体" panose="02010609060101010101" pitchFamily="49" charset="-122"/>
              </a:rPr>
              <a:t> </a:t>
            </a:r>
            <a:r>
              <a:rPr lang="en-US" altLang="zh-CN" sz="2400" dirty="0">
                <a:solidFill>
                  <a:srgbClr val="008080"/>
                </a:solidFill>
                <a:latin typeface="黑体" panose="02010609060101010101" pitchFamily="49" charset="-122"/>
                <a:ea typeface="黑体" panose="02010609060101010101" pitchFamily="49" charset="-122"/>
              </a:rPr>
              <a:t>student</a:t>
            </a:r>
            <a:endParaRPr lang="en-US" altLang="zh-CN" sz="2400" dirty="0">
              <a:solidFill>
                <a:srgbClr val="FF0000"/>
              </a:solidFill>
              <a:latin typeface="黑体" panose="02010609060101010101" pitchFamily="49" charset="-122"/>
              <a:ea typeface="黑体" panose="02010609060101010101" pitchFamily="49" charset="-122"/>
            </a:endParaRPr>
          </a:p>
        </p:txBody>
      </p:sp>
      <p:sp>
        <p:nvSpPr>
          <p:cNvPr id="4" name="AutoShape 8">
            <a:extLst>
              <a:ext uri="{FF2B5EF4-FFF2-40B4-BE49-F238E27FC236}">
                <a16:creationId xmlns:a16="http://schemas.microsoft.com/office/drawing/2014/main" id="{D434E327-5136-1752-8D2F-658FF27B7F40}"/>
              </a:ext>
            </a:extLst>
          </p:cNvPr>
          <p:cNvSpPr>
            <a:spLocks noChangeArrowheads="1"/>
          </p:cNvSpPr>
          <p:nvPr/>
        </p:nvSpPr>
        <p:spPr bwMode="auto">
          <a:xfrm>
            <a:off x="3847511" y="3429000"/>
            <a:ext cx="3750216" cy="803035"/>
          </a:xfrm>
          <a:prstGeom prst="wedgeRoundRectCallout">
            <a:avLst>
              <a:gd name="adj1" fmla="val -55202"/>
              <a:gd name="adj2" fmla="val -92365"/>
              <a:gd name="adj3" fmla="val 16667"/>
            </a:avLst>
          </a:prstGeom>
          <a:solidFill>
            <a:schemeClr val="bg1"/>
          </a:solidFill>
          <a:ln w="9525">
            <a:solidFill>
              <a:schemeClr val="tx1"/>
            </a:solidFill>
            <a:miter lim="800000"/>
            <a:headEnd/>
            <a:tailEnd/>
          </a:ln>
        </p:spPr>
        <p:txBody>
          <a:bodyPr/>
          <a:lstStyle>
            <a:lvl1pPr eaLnBrk="0" hangingPunct="0">
              <a:defRPr>
                <a:solidFill>
                  <a:schemeClr val="tx1"/>
                </a:solidFill>
                <a:latin typeface="Tahoma" panose="020B0604030504040204" pitchFamily="34" charset="0"/>
                <a:ea typeface="LiSu" panose="02010509060101010101" pitchFamily="49" charset="-122"/>
              </a:defRPr>
            </a:lvl1pPr>
            <a:lvl2pPr marL="742950" indent="-285750" eaLnBrk="0" hangingPunct="0">
              <a:defRPr>
                <a:solidFill>
                  <a:schemeClr val="tx1"/>
                </a:solidFill>
                <a:latin typeface="Tahoma" panose="020B0604030504040204" pitchFamily="34" charset="0"/>
                <a:ea typeface="LiSu" panose="02010509060101010101" pitchFamily="49" charset="-122"/>
              </a:defRPr>
            </a:lvl2pPr>
            <a:lvl3pPr marL="1143000" indent="-228600" eaLnBrk="0" hangingPunct="0">
              <a:defRPr>
                <a:solidFill>
                  <a:schemeClr val="tx1"/>
                </a:solidFill>
                <a:latin typeface="Tahoma" panose="020B0604030504040204" pitchFamily="34" charset="0"/>
                <a:ea typeface="LiSu" panose="02010509060101010101" pitchFamily="49" charset="-122"/>
              </a:defRPr>
            </a:lvl3pPr>
            <a:lvl4pPr marL="1600200" indent="-228600" eaLnBrk="0" hangingPunct="0">
              <a:defRPr>
                <a:solidFill>
                  <a:schemeClr val="tx1"/>
                </a:solidFill>
                <a:latin typeface="Tahoma" panose="020B0604030504040204" pitchFamily="34" charset="0"/>
                <a:ea typeface="LiSu" panose="02010509060101010101" pitchFamily="49" charset="-122"/>
              </a:defRPr>
            </a:lvl4pPr>
            <a:lvl5pPr marL="2057400" indent="-228600" eaLnBrk="0" hangingPunct="0">
              <a:defRPr>
                <a:solidFill>
                  <a:schemeClr val="tx1"/>
                </a:solidFill>
                <a:latin typeface="Tahoma" panose="020B0604030504040204" pitchFamily="34" charset="0"/>
                <a:ea typeface="LiSu" panose="02010509060101010101" pitchFamily="49" charset="-122"/>
              </a:defRPr>
            </a:lvl5pPr>
            <a:lvl6pPr marL="2514600" indent="-228600" algn="ctr" eaLnBrk="0" fontAlgn="base" hangingPunct="0">
              <a:spcBef>
                <a:spcPct val="0"/>
              </a:spcBef>
              <a:spcAft>
                <a:spcPct val="0"/>
              </a:spcAft>
              <a:defRPr>
                <a:solidFill>
                  <a:schemeClr val="tx1"/>
                </a:solidFill>
                <a:latin typeface="Tahoma" panose="020B0604030504040204" pitchFamily="34" charset="0"/>
                <a:ea typeface="LiSu" panose="02010509060101010101" pitchFamily="49" charset="-122"/>
              </a:defRPr>
            </a:lvl6pPr>
            <a:lvl7pPr marL="2971800" indent="-228600" algn="ctr" eaLnBrk="0" fontAlgn="base" hangingPunct="0">
              <a:spcBef>
                <a:spcPct val="0"/>
              </a:spcBef>
              <a:spcAft>
                <a:spcPct val="0"/>
              </a:spcAft>
              <a:defRPr>
                <a:solidFill>
                  <a:schemeClr val="tx1"/>
                </a:solidFill>
                <a:latin typeface="Tahoma" panose="020B0604030504040204" pitchFamily="34" charset="0"/>
                <a:ea typeface="LiSu" panose="02010509060101010101" pitchFamily="49" charset="-122"/>
              </a:defRPr>
            </a:lvl7pPr>
            <a:lvl8pPr marL="3429000" indent="-228600" algn="ctr" eaLnBrk="0" fontAlgn="base" hangingPunct="0">
              <a:spcBef>
                <a:spcPct val="0"/>
              </a:spcBef>
              <a:spcAft>
                <a:spcPct val="0"/>
              </a:spcAft>
              <a:defRPr>
                <a:solidFill>
                  <a:schemeClr val="tx1"/>
                </a:solidFill>
                <a:latin typeface="Tahoma" panose="020B0604030504040204" pitchFamily="34" charset="0"/>
                <a:ea typeface="LiSu" panose="02010509060101010101" pitchFamily="49" charset="-122"/>
              </a:defRPr>
            </a:lvl8pPr>
            <a:lvl9pPr marL="3886200" indent="-228600" algn="ctr" eaLnBrk="0" fontAlgn="base" hangingPunct="0">
              <a:spcBef>
                <a:spcPct val="0"/>
              </a:spcBef>
              <a:spcAft>
                <a:spcPct val="0"/>
              </a:spcAft>
              <a:defRPr>
                <a:solidFill>
                  <a:schemeClr val="tx1"/>
                </a:solidFill>
                <a:latin typeface="Tahoma" panose="020B0604030504040204" pitchFamily="34" charset="0"/>
                <a:ea typeface="LiSu" panose="02010509060101010101" pitchFamily="49" charset="-122"/>
              </a:defRPr>
            </a:lvl9pPr>
          </a:lstStyle>
          <a:p>
            <a:r>
              <a:rPr lang="zh-CN" altLang="en-US" sz="2200" dirty="0">
                <a:solidFill>
                  <a:srgbClr val="0000CC"/>
                </a:solidFill>
                <a:latin typeface="黑体" panose="02010609060101010101" pitchFamily="49" charset="-122"/>
                <a:ea typeface="黑体" panose="02010609060101010101" pitchFamily="49" charset="-122"/>
              </a:rPr>
              <a:t>使用</a:t>
            </a:r>
            <a:r>
              <a:rPr lang="en-US" altLang="zh-CN" sz="2200" dirty="0">
                <a:solidFill>
                  <a:srgbClr val="0000CC"/>
                </a:solidFill>
                <a:latin typeface="黑体" panose="02010609060101010101" pitchFamily="49" charset="-122"/>
                <a:ea typeface="黑体" panose="02010609060101010101" pitchFamily="49" charset="-122"/>
              </a:rPr>
              <a:t>count</a:t>
            </a:r>
            <a:r>
              <a:rPr lang="zh-CN" altLang="en-US" sz="2200" dirty="0">
                <a:solidFill>
                  <a:srgbClr val="0000CC"/>
                </a:solidFill>
                <a:latin typeface="黑体" panose="02010609060101010101" pitchFamily="49" charset="-122"/>
                <a:ea typeface="黑体" panose="02010609060101010101" pitchFamily="49" charset="-122"/>
              </a:rPr>
              <a:t>函数统计</a:t>
            </a:r>
            <a:r>
              <a:rPr lang="en-US" altLang="zh-CN" sz="2200" dirty="0">
                <a:solidFill>
                  <a:srgbClr val="0000CC"/>
                </a:solidFill>
                <a:latin typeface="黑体" panose="02010609060101010101" pitchFamily="49" charset="-122"/>
                <a:ea typeface="黑体" panose="02010609060101010101" pitchFamily="49" charset="-122"/>
              </a:rPr>
              <a:t>student</a:t>
            </a:r>
            <a:r>
              <a:rPr lang="zh-CN" altLang="en-US" sz="2200" dirty="0">
                <a:solidFill>
                  <a:srgbClr val="0000CC"/>
                </a:solidFill>
                <a:latin typeface="黑体" panose="02010609060101010101" pitchFamily="49" charset="-122"/>
                <a:ea typeface="黑体" panose="02010609060101010101" pitchFamily="49" charset="-122"/>
              </a:rPr>
              <a:t>表中的记录数即人数。</a:t>
            </a:r>
            <a:endParaRPr lang="zh-CN" altLang="en-US" sz="2200" b="1" dirty="0">
              <a:solidFill>
                <a:srgbClr val="0000CC"/>
              </a:solidFill>
              <a:latin typeface="黑体" panose="02010609060101010101" pitchFamily="49" charset="-122"/>
              <a:ea typeface="黑体" panose="02010609060101010101" pitchFamily="49" charset="-122"/>
            </a:endParaRPr>
          </a:p>
          <a:p>
            <a:pPr eaLnBrk="1" hangingPunct="1">
              <a:buFont typeface="Wingdings" panose="05000000000000000000" pitchFamily="2" charset="2"/>
              <a:buNone/>
            </a:pPr>
            <a:endParaRPr lang="zh-CN" altLang="en-US" sz="2200" b="1" dirty="0">
              <a:solidFill>
                <a:srgbClr val="0000CC"/>
              </a:solidFill>
              <a:latin typeface="黑体" panose="02010609060101010101" pitchFamily="49" charset="-122"/>
              <a:ea typeface="黑体" panose="02010609060101010101" pitchFamily="49" charset="-122"/>
            </a:endParaRPr>
          </a:p>
        </p:txBody>
      </p:sp>
      <p:pic>
        <p:nvPicPr>
          <p:cNvPr id="8" name="图片 7">
            <a:extLst>
              <a:ext uri="{FF2B5EF4-FFF2-40B4-BE49-F238E27FC236}">
                <a16:creationId xmlns:a16="http://schemas.microsoft.com/office/drawing/2014/main" id="{DBC62C11-F05A-E892-3CD2-75D2EA8B7762}"/>
              </a:ext>
            </a:extLst>
          </p:cNvPr>
          <p:cNvPicPr>
            <a:picLocks noChangeAspect="1"/>
          </p:cNvPicPr>
          <p:nvPr/>
        </p:nvPicPr>
        <p:blipFill rotWithShape="1">
          <a:blip r:embed="rId3"/>
          <a:srcRect r="6028"/>
          <a:stretch/>
        </p:blipFill>
        <p:spPr>
          <a:xfrm>
            <a:off x="1917750" y="4282062"/>
            <a:ext cx="1889479" cy="708802"/>
          </a:xfrm>
          <a:prstGeom prst="rect">
            <a:avLst/>
          </a:prstGeom>
          <a:effectLst>
            <a:outerShdw blurRad="50800" dist="38100" dir="2700000" algn="tl" rotWithShape="0">
              <a:prstClr val="black">
                <a:alpha val="40000"/>
              </a:prstClr>
            </a:outerShdw>
          </a:effectLst>
        </p:spPr>
      </p:pic>
      <p:pic>
        <p:nvPicPr>
          <p:cNvPr id="2" name="图片 1">
            <a:extLst>
              <a:ext uri="{FF2B5EF4-FFF2-40B4-BE49-F238E27FC236}">
                <a16:creationId xmlns:a16="http://schemas.microsoft.com/office/drawing/2014/main" id="{8D392F6D-6041-71DB-0D22-6BBDF6A86119}"/>
              </a:ext>
            </a:extLst>
          </p:cNvPr>
          <p:cNvPicPr>
            <a:picLocks noChangeAspect="1"/>
          </p:cNvPicPr>
          <p:nvPr/>
        </p:nvPicPr>
        <p:blipFill rotWithShape="1">
          <a:blip r:embed="rId4"/>
          <a:srcRect t="9468"/>
          <a:stretch/>
        </p:blipFill>
        <p:spPr>
          <a:xfrm>
            <a:off x="7476715" y="4408017"/>
            <a:ext cx="3868642" cy="1502737"/>
          </a:xfrm>
          <a:prstGeom prst="rect">
            <a:avLst/>
          </a:prstGeom>
          <a:effectLst>
            <a:outerShdw blurRad="50800" dist="38100" dir="2700000" algn="tl" rotWithShape="0">
              <a:prstClr val="black">
                <a:alpha val="40000"/>
              </a:prstClr>
            </a:outerShdw>
          </a:effectLst>
        </p:spPr>
      </p:pic>
      <p:sp>
        <p:nvSpPr>
          <p:cNvPr id="7" name="文本框 6">
            <a:extLst>
              <a:ext uri="{FF2B5EF4-FFF2-40B4-BE49-F238E27FC236}">
                <a16:creationId xmlns:a16="http://schemas.microsoft.com/office/drawing/2014/main" id="{86416C6F-DF1A-BC7A-5A5A-948637248918}"/>
              </a:ext>
            </a:extLst>
          </p:cNvPr>
          <p:cNvSpPr txBox="1"/>
          <p:nvPr/>
        </p:nvSpPr>
        <p:spPr>
          <a:xfrm>
            <a:off x="8974382" y="4087299"/>
            <a:ext cx="1188193" cy="338554"/>
          </a:xfrm>
          <a:prstGeom prst="rect">
            <a:avLst/>
          </a:prstGeom>
          <a:noFill/>
        </p:spPr>
        <p:txBody>
          <a:bodyPr wrap="square" rtlCol="0">
            <a:spAutoFit/>
          </a:bodyPr>
          <a:lstStyle/>
          <a:p>
            <a:r>
              <a:rPr lang="en-US" altLang="zh-CN" sz="1600" dirty="0">
                <a:latin typeface="黑体" panose="02010609060101010101" pitchFamily="49" charset="-122"/>
                <a:ea typeface="黑体" panose="02010609060101010101" pitchFamily="49" charset="-122"/>
              </a:rPr>
              <a:t>student</a:t>
            </a:r>
            <a:r>
              <a:rPr lang="zh-CN" altLang="en-US" sz="1600" dirty="0">
                <a:latin typeface="黑体" panose="02010609060101010101" pitchFamily="49" charset="-122"/>
                <a:ea typeface="黑体" panose="02010609060101010101" pitchFamily="49" charset="-122"/>
              </a:rPr>
              <a:t>表</a:t>
            </a:r>
          </a:p>
        </p:txBody>
      </p:sp>
    </p:spTree>
    <p:extLst>
      <p:ext uri="{BB962C8B-B14F-4D97-AF65-F5344CB8AC3E}">
        <p14:creationId xmlns:p14="http://schemas.microsoft.com/office/powerpoint/2010/main" val="2265471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iterate type="wd">
                                    <p:tmAbs val="500"/>
                                  </p:iterate>
                                  <p:childTnLst>
                                    <p:set>
                                      <p:cBhvr>
                                        <p:cTn id="2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iterate type="wd">
                                    <p:tmAbs val="500"/>
                                  </p:iterate>
                                  <p:childTnLst>
                                    <p:set>
                                      <p:cBhvr>
                                        <p:cTn id="2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4" grpId="0" animBg="1"/>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744E181-3CE2-476E-B87E-7A0BA506F68F}"/>
              </a:ext>
            </a:extLst>
          </p:cNvPr>
          <p:cNvSpPr>
            <a:spLocks noGrp="1"/>
          </p:cNvSpPr>
          <p:nvPr>
            <p:ph idx="1"/>
          </p:nvPr>
        </p:nvSpPr>
        <p:spPr>
          <a:xfrm>
            <a:off x="838200" y="539601"/>
            <a:ext cx="10515599" cy="4351338"/>
          </a:xfrm>
        </p:spPr>
        <p:txBody>
          <a:bodyPr>
            <a:normAutofit/>
          </a:bodyPr>
          <a:lstStyle/>
          <a:p>
            <a:pPr marL="0" indent="0">
              <a:lnSpc>
                <a:spcPct val="120000"/>
              </a:lnSpc>
              <a:buNone/>
            </a:pPr>
            <a:r>
              <a:rPr lang="en-US" altLang="zh-CN" sz="2400" dirty="0">
                <a:solidFill>
                  <a:srgbClr val="006666"/>
                </a:solidFill>
                <a:latin typeface="黑体" panose="02010609060101010101" pitchFamily="49" charset="-122"/>
                <a:ea typeface="黑体" panose="02010609060101010101" pitchFamily="49" charset="-122"/>
              </a:rPr>
              <a:t>【</a:t>
            </a:r>
            <a:r>
              <a:rPr lang="zh-CN" altLang="en-US" sz="2400" dirty="0">
                <a:solidFill>
                  <a:srgbClr val="006666"/>
                </a:solidFill>
                <a:latin typeface="黑体" panose="02010609060101010101" pitchFamily="49" charset="-122"/>
                <a:ea typeface="黑体" panose="02010609060101010101" pitchFamily="49" charset="-122"/>
              </a:rPr>
              <a:t>例</a:t>
            </a:r>
            <a:r>
              <a:rPr lang="en-US" altLang="zh-CN" sz="2400" dirty="0">
                <a:solidFill>
                  <a:srgbClr val="006666"/>
                </a:solidFill>
                <a:latin typeface="黑体" panose="02010609060101010101" pitchFamily="49" charset="-122"/>
                <a:ea typeface="黑体" panose="02010609060101010101" pitchFamily="49" charset="-122"/>
              </a:rPr>
              <a:t>2】</a:t>
            </a:r>
            <a:r>
              <a:rPr lang="zh-CN" altLang="en-US" sz="2600" dirty="0">
                <a:latin typeface="黑体" pitchFamily="49" charset="-122"/>
                <a:ea typeface="黑体" pitchFamily="49" charset="-122"/>
              </a:rPr>
              <a:t>查询“</a:t>
            </a:r>
            <a:r>
              <a:rPr lang="en-US" altLang="zh-CN" sz="2600" dirty="0">
                <a:latin typeface="黑体" pitchFamily="49" charset="-122"/>
                <a:ea typeface="黑体" pitchFamily="49" charset="-122"/>
              </a:rPr>
              <a:t>3-105</a:t>
            </a:r>
            <a:r>
              <a:rPr lang="zh-CN" altLang="en-US" sz="2600" dirty="0">
                <a:latin typeface="黑体" pitchFamily="49" charset="-122"/>
                <a:ea typeface="黑体" pitchFamily="49" charset="-122"/>
              </a:rPr>
              <a:t>”号课的最高分、最低分和平均分。</a:t>
            </a:r>
            <a:endParaRPr lang="en-US" altLang="zh-CN" sz="2600" dirty="0">
              <a:latin typeface="黑体" pitchFamily="49" charset="-122"/>
              <a:ea typeface="黑体" pitchFamily="49" charset="-122"/>
            </a:endParaRPr>
          </a:p>
          <a:p>
            <a:pPr marL="914400" lvl="2" indent="0">
              <a:lnSpc>
                <a:spcPct val="100000"/>
              </a:lnSpc>
              <a:spcBef>
                <a:spcPts val="1200"/>
              </a:spcBef>
              <a:buNone/>
            </a:pPr>
            <a:r>
              <a:rPr lang="zh-CN" altLang="en-US" sz="2400" dirty="0">
                <a:solidFill>
                  <a:srgbClr val="C00000"/>
                </a:solidFill>
                <a:latin typeface="黑体" pitchFamily="49" charset="-122"/>
                <a:ea typeface="黑体" pitchFamily="49" charset="-122"/>
              </a:rPr>
              <a:t>查询语句：</a:t>
            </a:r>
            <a:endParaRPr lang="en-US" altLang="zh-CN" sz="2400" dirty="0">
              <a:solidFill>
                <a:srgbClr val="C00000"/>
              </a:solidFill>
              <a:latin typeface="黑体" pitchFamily="49" charset="-122"/>
              <a:ea typeface="黑体" pitchFamily="49" charset="-122"/>
            </a:endParaRPr>
          </a:p>
          <a:p>
            <a:pPr marL="914400" lvl="2" indent="0">
              <a:lnSpc>
                <a:spcPct val="100000"/>
              </a:lnSpc>
              <a:spcBef>
                <a:spcPts val="1200"/>
              </a:spcBef>
              <a:buNone/>
            </a:pPr>
            <a:endParaRPr lang="en-US" altLang="zh-CN" sz="2400" dirty="0">
              <a:solidFill>
                <a:srgbClr val="C00000"/>
              </a:solidFill>
              <a:latin typeface="黑体" pitchFamily="49" charset="-122"/>
              <a:ea typeface="黑体" pitchFamily="49" charset="-122"/>
            </a:endParaRPr>
          </a:p>
          <a:p>
            <a:pPr marL="914400" lvl="2" indent="0">
              <a:lnSpc>
                <a:spcPct val="100000"/>
              </a:lnSpc>
              <a:spcBef>
                <a:spcPts val="1200"/>
              </a:spcBef>
              <a:buNone/>
            </a:pPr>
            <a:endParaRPr lang="en-US" altLang="zh-CN" sz="2400" dirty="0">
              <a:solidFill>
                <a:srgbClr val="C00000"/>
              </a:solidFill>
              <a:latin typeface="黑体" pitchFamily="49" charset="-122"/>
              <a:ea typeface="黑体" pitchFamily="49" charset="-122"/>
            </a:endParaRPr>
          </a:p>
          <a:p>
            <a:pPr marL="914400" lvl="2" indent="0">
              <a:lnSpc>
                <a:spcPct val="100000"/>
              </a:lnSpc>
              <a:spcBef>
                <a:spcPts val="1200"/>
              </a:spcBef>
              <a:buNone/>
            </a:pPr>
            <a:endParaRPr lang="en-US" altLang="zh-CN" sz="2400" dirty="0">
              <a:solidFill>
                <a:srgbClr val="C00000"/>
              </a:solidFill>
              <a:latin typeface="黑体" pitchFamily="49" charset="-122"/>
              <a:ea typeface="黑体" pitchFamily="49" charset="-122"/>
            </a:endParaRPr>
          </a:p>
          <a:p>
            <a:pPr marL="914400" lvl="2" indent="0">
              <a:lnSpc>
                <a:spcPct val="100000"/>
              </a:lnSpc>
              <a:spcBef>
                <a:spcPts val="1200"/>
              </a:spcBef>
              <a:buNone/>
            </a:pPr>
            <a:endParaRPr lang="en-US" altLang="zh-CN" sz="2400" dirty="0">
              <a:solidFill>
                <a:srgbClr val="C00000"/>
              </a:solidFill>
              <a:latin typeface="黑体" pitchFamily="49" charset="-122"/>
              <a:ea typeface="黑体" pitchFamily="49" charset="-122"/>
            </a:endParaRPr>
          </a:p>
          <a:p>
            <a:pPr marL="914400" lvl="2" indent="0">
              <a:lnSpc>
                <a:spcPct val="100000"/>
              </a:lnSpc>
              <a:spcBef>
                <a:spcPts val="3000"/>
              </a:spcBef>
              <a:buNone/>
            </a:pPr>
            <a:r>
              <a:rPr lang="zh-CN" altLang="en-US" sz="2400" dirty="0">
                <a:solidFill>
                  <a:srgbClr val="C00000"/>
                </a:solidFill>
                <a:latin typeface="黑体" pitchFamily="49" charset="-122"/>
                <a:ea typeface="黑体" pitchFamily="49" charset="-122"/>
              </a:rPr>
              <a:t>运行结果：</a:t>
            </a:r>
          </a:p>
        </p:txBody>
      </p:sp>
      <p:sp>
        <p:nvSpPr>
          <p:cNvPr id="7" name="矩形 6">
            <a:extLst>
              <a:ext uri="{FF2B5EF4-FFF2-40B4-BE49-F238E27FC236}">
                <a16:creationId xmlns:a16="http://schemas.microsoft.com/office/drawing/2014/main" id="{ABAA6FC2-1A29-42F9-8CA2-031179E14F70}"/>
              </a:ext>
            </a:extLst>
          </p:cNvPr>
          <p:cNvSpPr/>
          <p:nvPr/>
        </p:nvSpPr>
        <p:spPr>
          <a:xfrm>
            <a:off x="1287307" y="1682835"/>
            <a:ext cx="10066492" cy="1545578"/>
          </a:xfrm>
          <a:prstGeom prst="rect">
            <a:avLst/>
          </a:prstGeom>
          <a:solidFill>
            <a:schemeClr val="bg1">
              <a:lumMod val="9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spcBef>
                <a:spcPts val="600"/>
              </a:spcBef>
            </a:pPr>
            <a:r>
              <a:rPr lang="en-US" altLang="zh-CN" sz="2400" dirty="0">
                <a:solidFill>
                  <a:srgbClr val="0000FF"/>
                </a:solidFill>
                <a:latin typeface="黑体" panose="02010609060101010101" pitchFamily="49" charset="-122"/>
                <a:ea typeface="黑体" panose="02010609060101010101" pitchFamily="49" charset="-122"/>
              </a:rPr>
              <a:t>SELECT</a:t>
            </a:r>
            <a:r>
              <a:rPr lang="zh-CN" altLang="en-US" sz="2400" dirty="0">
                <a:solidFill>
                  <a:prstClr val="black"/>
                </a:solidFill>
                <a:latin typeface="黑体" panose="02010609060101010101" pitchFamily="49" charset="-122"/>
                <a:ea typeface="黑体" panose="02010609060101010101" pitchFamily="49" charset="-122"/>
              </a:rPr>
              <a:t> </a:t>
            </a:r>
            <a:r>
              <a:rPr lang="en-US" altLang="zh-CN" sz="2400" dirty="0">
                <a:solidFill>
                  <a:srgbClr val="FF00FF"/>
                </a:solidFill>
                <a:latin typeface="黑体" panose="02010609060101010101" pitchFamily="49" charset="-122"/>
                <a:ea typeface="黑体" panose="02010609060101010101" pitchFamily="49" charset="-122"/>
              </a:rPr>
              <a:t>max</a:t>
            </a:r>
            <a:r>
              <a:rPr lang="en-US" altLang="zh-CN" sz="2400" dirty="0">
                <a:solidFill>
                  <a:srgbClr val="808080"/>
                </a:solidFill>
                <a:latin typeface="黑体" panose="02010609060101010101" pitchFamily="49" charset="-122"/>
                <a:ea typeface="黑体" panose="02010609060101010101" pitchFamily="49" charset="-122"/>
              </a:rPr>
              <a:t>(</a:t>
            </a:r>
            <a:r>
              <a:rPr lang="en-US" altLang="zh-CN" sz="2400" dirty="0">
                <a:solidFill>
                  <a:srgbClr val="008080"/>
                </a:solidFill>
                <a:latin typeface="黑体" panose="02010609060101010101" pitchFamily="49" charset="-122"/>
                <a:ea typeface="黑体" panose="02010609060101010101" pitchFamily="49" charset="-122"/>
              </a:rPr>
              <a:t>degree</a:t>
            </a:r>
            <a:r>
              <a:rPr lang="en-US" altLang="zh-CN" sz="2400" dirty="0">
                <a:solidFill>
                  <a:srgbClr val="808080"/>
                </a:solidFill>
                <a:latin typeface="黑体" panose="02010609060101010101" pitchFamily="49" charset="-122"/>
                <a:ea typeface="黑体" panose="02010609060101010101" pitchFamily="49" charset="-122"/>
              </a:rPr>
              <a:t>)</a:t>
            </a:r>
            <a:r>
              <a:rPr lang="zh-CN" altLang="en-US" sz="2400" dirty="0">
                <a:solidFill>
                  <a:prstClr val="black"/>
                </a:solidFill>
                <a:latin typeface="黑体" panose="02010609060101010101" pitchFamily="49" charset="-122"/>
                <a:ea typeface="黑体" panose="02010609060101010101" pitchFamily="49" charset="-122"/>
              </a:rPr>
              <a:t> </a:t>
            </a:r>
            <a:r>
              <a:rPr lang="zh-CN" altLang="en-US" sz="2400" dirty="0">
                <a:solidFill>
                  <a:srgbClr val="008080"/>
                </a:solidFill>
                <a:latin typeface="黑体" panose="02010609060101010101" pitchFamily="49" charset="-122"/>
                <a:ea typeface="黑体" panose="02010609060101010101" pitchFamily="49" charset="-122"/>
              </a:rPr>
              <a:t>最高分</a:t>
            </a:r>
            <a:r>
              <a:rPr lang="en-US" altLang="zh-CN" sz="2400" dirty="0">
                <a:solidFill>
                  <a:srgbClr val="808080"/>
                </a:solidFill>
                <a:latin typeface="黑体" panose="02010609060101010101" pitchFamily="49" charset="-122"/>
                <a:ea typeface="黑体" panose="02010609060101010101" pitchFamily="49" charset="-122"/>
              </a:rPr>
              <a:t>,</a:t>
            </a:r>
            <a:r>
              <a:rPr lang="en-US" altLang="zh-CN" sz="2400" dirty="0">
                <a:solidFill>
                  <a:srgbClr val="FF00FF"/>
                </a:solidFill>
                <a:latin typeface="黑体" panose="02010609060101010101" pitchFamily="49" charset="-122"/>
                <a:ea typeface="黑体" panose="02010609060101010101" pitchFamily="49" charset="-122"/>
              </a:rPr>
              <a:t>min</a:t>
            </a:r>
            <a:r>
              <a:rPr lang="en-US" altLang="zh-CN" sz="2400" dirty="0">
                <a:solidFill>
                  <a:srgbClr val="808080"/>
                </a:solidFill>
                <a:latin typeface="黑体" panose="02010609060101010101" pitchFamily="49" charset="-122"/>
                <a:ea typeface="黑体" panose="02010609060101010101" pitchFamily="49" charset="-122"/>
              </a:rPr>
              <a:t>(</a:t>
            </a:r>
            <a:r>
              <a:rPr lang="en-US" altLang="zh-CN" sz="2400" dirty="0">
                <a:solidFill>
                  <a:srgbClr val="008080"/>
                </a:solidFill>
                <a:latin typeface="黑体" panose="02010609060101010101" pitchFamily="49" charset="-122"/>
                <a:ea typeface="黑体" panose="02010609060101010101" pitchFamily="49" charset="-122"/>
              </a:rPr>
              <a:t>degree</a:t>
            </a:r>
            <a:r>
              <a:rPr lang="en-US" altLang="zh-CN" sz="2400" dirty="0">
                <a:solidFill>
                  <a:srgbClr val="808080"/>
                </a:solidFill>
                <a:latin typeface="黑体" panose="02010609060101010101" pitchFamily="49" charset="-122"/>
                <a:ea typeface="黑体" panose="02010609060101010101" pitchFamily="49" charset="-122"/>
              </a:rPr>
              <a:t>)</a:t>
            </a:r>
            <a:r>
              <a:rPr lang="zh-CN" altLang="en-US" sz="2400" dirty="0">
                <a:solidFill>
                  <a:prstClr val="black"/>
                </a:solidFill>
                <a:latin typeface="黑体" panose="02010609060101010101" pitchFamily="49" charset="-122"/>
                <a:ea typeface="黑体" panose="02010609060101010101" pitchFamily="49" charset="-122"/>
              </a:rPr>
              <a:t> </a:t>
            </a:r>
            <a:r>
              <a:rPr lang="zh-CN" altLang="en-US" sz="2400" dirty="0">
                <a:solidFill>
                  <a:srgbClr val="008080"/>
                </a:solidFill>
                <a:latin typeface="黑体" panose="02010609060101010101" pitchFamily="49" charset="-122"/>
                <a:ea typeface="黑体" panose="02010609060101010101" pitchFamily="49" charset="-122"/>
              </a:rPr>
              <a:t>最低分</a:t>
            </a:r>
            <a:r>
              <a:rPr lang="en-US" altLang="zh-CN" sz="2400" dirty="0">
                <a:solidFill>
                  <a:srgbClr val="808080"/>
                </a:solidFill>
                <a:latin typeface="黑体" panose="02010609060101010101" pitchFamily="49" charset="-122"/>
                <a:ea typeface="黑体" panose="02010609060101010101" pitchFamily="49" charset="-122"/>
              </a:rPr>
              <a:t>,</a:t>
            </a:r>
            <a:r>
              <a:rPr lang="zh-CN" altLang="en-US" sz="2400" dirty="0">
                <a:solidFill>
                  <a:prstClr val="black"/>
                </a:solidFill>
                <a:latin typeface="黑体" panose="02010609060101010101" pitchFamily="49" charset="-122"/>
                <a:ea typeface="黑体" panose="02010609060101010101" pitchFamily="49" charset="-122"/>
              </a:rPr>
              <a:t> </a:t>
            </a:r>
            <a:r>
              <a:rPr lang="en-US" altLang="zh-CN" sz="2400" dirty="0">
                <a:solidFill>
                  <a:srgbClr val="FF00FF"/>
                </a:solidFill>
                <a:latin typeface="黑体" panose="02010609060101010101" pitchFamily="49" charset="-122"/>
                <a:ea typeface="黑体" panose="02010609060101010101" pitchFamily="49" charset="-122"/>
              </a:rPr>
              <a:t>avg</a:t>
            </a:r>
            <a:r>
              <a:rPr lang="en-US" altLang="zh-CN" sz="2400" dirty="0">
                <a:solidFill>
                  <a:srgbClr val="808080"/>
                </a:solidFill>
                <a:latin typeface="黑体" panose="02010609060101010101" pitchFamily="49" charset="-122"/>
                <a:ea typeface="黑体" panose="02010609060101010101" pitchFamily="49" charset="-122"/>
              </a:rPr>
              <a:t>(</a:t>
            </a:r>
            <a:r>
              <a:rPr lang="en-US" altLang="zh-CN" sz="2400" dirty="0">
                <a:solidFill>
                  <a:srgbClr val="008080"/>
                </a:solidFill>
                <a:latin typeface="黑体" panose="02010609060101010101" pitchFamily="49" charset="-122"/>
                <a:ea typeface="黑体" panose="02010609060101010101" pitchFamily="49" charset="-122"/>
              </a:rPr>
              <a:t>degree</a:t>
            </a:r>
            <a:r>
              <a:rPr lang="en-US" altLang="zh-CN" sz="2400" dirty="0">
                <a:solidFill>
                  <a:srgbClr val="808080"/>
                </a:solidFill>
                <a:latin typeface="黑体" panose="02010609060101010101" pitchFamily="49" charset="-122"/>
                <a:ea typeface="黑体" panose="02010609060101010101" pitchFamily="49" charset="-122"/>
              </a:rPr>
              <a:t>)</a:t>
            </a:r>
            <a:r>
              <a:rPr lang="zh-CN" altLang="en-US" sz="2400" dirty="0">
                <a:solidFill>
                  <a:prstClr val="black"/>
                </a:solidFill>
                <a:latin typeface="黑体" panose="02010609060101010101" pitchFamily="49" charset="-122"/>
                <a:ea typeface="黑体" panose="02010609060101010101" pitchFamily="49" charset="-122"/>
              </a:rPr>
              <a:t> </a:t>
            </a:r>
            <a:r>
              <a:rPr lang="zh-CN" altLang="en-US" sz="2400" dirty="0">
                <a:solidFill>
                  <a:srgbClr val="008080"/>
                </a:solidFill>
                <a:latin typeface="黑体" panose="02010609060101010101" pitchFamily="49" charset="-122"/>
                <a:ea typeface="黑体" panose="02010609060101010101" pitchFamily="49" charset="-122"/>
              </a:rPr>
              <a:t>平均分</a:t>
            </a:r>
          </a:p>
          <a:p>
            <a:pPr lvl="2">
              <a:lnSpc>
                <a:spcPct val="120000"/>
              </a:lnSpc>
            </a:pPr>
            <a:r>
              <a:rPr lang="en-US" altLang="zh-CN" sz="2400" dirty="0">
                <a:solidFill>
                  <a:srgbClr val="0000FF"/>
                </a:solidFill>
                <a:latin typeface="黑体" panose="02010609060101010101" pitchFamily="49" charset="-122"/>
                <a:ea typeface="黑体" panose="02010609060101010101" pitchFamily="49" charset="-122"/>
              </a:rPr>
              <a:t>FROM</a:t>
            </a:r>
            <a:r>
              <a:rPr lang="zh-CN" altLang="en-US" sz="2400" dirty="0">
                <a:solidFill>
                  <a:prstClr val="black"/>
                </a:solidFill>
                <a:latin typeface="黑体" panose="02010609060101010101" pitchFamily="49" charset="-122"/>
                <a:ea typeface="黑体" panose="02010609060101010101" pitchFamily="49" charset="-122"/>
              </a:rPr>
              <a:t> </a:t>
            </a:r>
            <a:r>
              <a:rPr lang="en-US" altLang="zh-CN" sz="2400" dirty="0">
                <a:solidFill>
                  <a:srgbClr val="008080"/>
                </a:solidFill>
                <a:latin typeface="黑体" panose="02010609060101010101" pitchFamily="49" charset="-122"/>
                <a:ea typeface="黑体" panose="02010609060101010101" pitchFamily="49" charset="-122"/>
              </a:rPr>
              <a:t>score</a:t>
            </a:r>
            <a:endParaRPr lang="zh-CN" altLang="en-US" sz="2400" dirty="0">
              <a:solidFill>
                <a:srgbClr val="008080"/>
              </a:solidFill>
              <a:latin typeface="黑体" panose="02010609060101010101" pitchFamily="49" charset="-122"/>
              <a:ea typeface="黑体" panose="02010609060101010101" pitchFamily="49" charset="-122"/>
            </a:endParaRPr>
          </a:p>
          <a:p>
            <a:pPr lvl="2">
              <a:lnSpc>
                <a:spcPct val="120000"/>
              </a:lnSpc>
            </a:pPr>
            <a:r>
              <a:rPr lang="en-US" altLang="zh-CN" sz="2400" dirty="0">
                <a:solidFill>
                  <a:srgbClr val="0000FF"/>
                </a:solidFill>
                <a:latin typeface="黑体" panose="02010609060101010101" pitchFamily="49" charset="-122"/>
                <a:ea typeface="黑体" panose="02010609060101010101" pitchFamily="49" charset="-122"/>
              </a:rPr>
              <a:t>WHERE</a:t>
            </a:r>
            <a:r>
              <a:rPr lang="zh-CN" altLang="en-US" sz="2400" dirty="0">
                <a:solidFill>
                  <a:prstClr val="black"/>
                </a:solidFill>
                <a:latin typeface="黑体" panose="02010609060101010101" pitchFamily="49" charset="-122"/>
                <a:ea typeface="黑体" panose="02010609060101010101" pitchFamily="49" charset="-122"/>
              </a:rPr>
              <a:t> </a:t>
            </a:r>
            <a:r>
              <a:rPr lang="en-US" altLang="zh-CN" sz="2400" dirty="0" err="1">
                <a:solidFill>
                  <a:srgbClr val="008080"/>
                </a:solidFill>
                <a:latin typeface="黑体" panose="02010609060101010101" pitchFamily="49" charset="-122"/>
                <a:ea typeface="黑体" panose="02010609060101010101" pitchFamily="49" charset="-122"/>
              </a:rPr>
              <a:t>cno</a:t>
            </a:r>
            <a:r>
              <a:rPr lang="en-US" altLang="zh-CN" sz="2400" dirty="0">
                <a:solidFill>
                  <a:srgbClr val="808080"/>
                </a:solidFill>
                <a:latin typeface="黑体" panose="02010609060101010101" pitchFamily="49" charset="-122"/>
                <a:ea typeface="黑体" panose="02010609060101010101" pitchFamily="49" charset="-122"/>
              </a:rPr>
              <a:t>=</a:t>
            </a:r>
            <a:r>
              <a:rPr lang="en-US" altLang="zh-CN" sz="2400" dirty="0">
                <a:solidFill>
                  <a:srgbClr val="FF0000"/>
                </a:solidFill>
                <a:latin typeface="黑体" panose="02010609060101010101" pitchFamily="49" charset="-122"/>
                <a:ea typeface="黑体" panose="02010609060101010101" pitchFamily="49" charset="-122"/>
              </a:rPr>
              <a:t>'3-105'</a:t>
            </a:r>
          </a:p>
        </p:txBody>
      </p:sp>
      <p:grpSp>
        <p:nvGrpSpPr>
          <p:cNvPr id="10" name="组合 9">
            <a:extLst>
              <a:ext uri="{FF2B5EF4-FFF2-40B4-BE49-F238E27FC236}">
                <a16:creationId xmlns:a16="http://schemas.microsoft.com/office/drawing/2014/main" id="{88CCF260-71E5-03B7-7394-8C837D8D1611}"/>
              </a:ext>
            </a:extLst>
          </p:cNvPr>
          <p:cNvGrpSpPr/>
          <p:nvPr/>
        </p:nvGrpSpPr>
        <p:grpSpPr>
          <a:xfrm>
            <a:off x="2443793" y="2264277"/>
            <a:ext cx="8698939" cy="2030130"/>
            <a:chOff x="2443793" y="2630049"/>
            <a:chExt cx="8698939" cy="2030130"/>
          </a:xfrm>
        </p:grpSpPr>
        <p:cxnSp>
          <p:nvCxnSpPr>
            <p:cNvPr id="6" name="直接连接符 5">
              <a:extLst>
                <a:ext uri="{FF2B5EF4-FFF2-40B4-BE49-F238E27FC236}">
                  <a16:creationId xmlns:a16="http://schemas.microsoft.com/office/drawing/2014/main" id="{72874242-DD7E-4DEC-AF72-1E1D2CD07107}"/>
                </a:ext>
              </a:extLst>
            </p:cNvPr>
            <p:cNvCxnSpPr>
              <a:cxnSpLocks/>
            </p:cNvCxnSpPr>
            <p:nvPr/>
          </p:nvCxnSpPr>
          <p:spPr>
            <a:xfrm flipV="1">
              <a:off x="2443793" y="2630049"/>
              <a:ext cx="8698939" cy="1"/>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4" name="AutoShape 8">
              <a:extLst>
                <a:ext uri="{FF2B5EF4-FFF2-40B4-BE49-F238E27FC236}">
                  <a16:creationId xmlns:a16="http://schemas.microsoft.com/office/drawing/2014/main" id="{5290B325-5E4B-4CEC-F946-5206B44770C6}"/>
                </a:ext>
              </a:extLst>
            </p:cNvPr>
            <p:cNvSpPr>
              <a:spLocks noChangeArrowheads="1"/>
            </p:cNvSpPr>
            <p:nvPr/>
          </p:nvSpPr>
          <p:spPr bwMode="auto">
            <a:xfrm>
              <a:off x="3410017" y="3533721"/>
              <a:ext cx="4720243" cy="1126458"/>
            </a:xfrm>
            <a:prstGeom prst="wedgeRoundRectCallout">
              <a:avLst>
                <a:gd name="adj1" fmla="val 24325"/>
                <a:gd name="adj2" fmla="val -125276"/>
                <a:gd name="adj3" fmla="val 16667"/>
              </a:avLst>
            </a:prstGeom>
            <a:solidFill>
              <a:schemeClr val="bg1"/>
            </a:solidFill>
            <a:ln w="9525">
              <a:solidFill>
                <a:schemeClr val="tx1"/>
              </a:solidFill>
              <a:miter lim="800000"/>
              <a:headEnd/>
              <a:tailEnd/>
            </a:ln>
          </p:spPr>
          <p:txBody>
            <a:bodyPr/>
            <a:lstStyle>
              <a:lvl1pPr eaLnBrk="0" hangingPunct="0">
                <a:defRPr>
                  <a:solidFill>
                    <a:schemeClr val="tx1"/>
                  </a:solidFill>
                  <a:latin typeface="Tahoma" panose="020B0604030504040204" pitchFamily="34" charset="0"/>
                  <a:ea typeface="LiSu" panose="02010509060101010101" pitchFamily="49" charset="-122"/>
                </a:defRPr>
              </a:lvl1pPr>
              <a:lvl2pPr marL="742950" indent="-285750" eaLnBrk="0" hangingPunct="0">
                <a:defRPr>
                  <a:solidFill>
                    <a:schemeClr val="tx1"/>
                  </a:solidFill>
                  <a:latin typeface="Tahoma" panose="020B0604030504040204" pitchFamily="34" charset="0"/>
                  <a:ea typeface="LiSu" panose="02010509060101010101" pitchFamily="49" charset="-122"/>
                </a:defRPr>
              </a:lvl2pPr>
              <a:lvl3pPr marL="1143000" indent="-228600" eaLnBrk="0" hangingPunct="0">
                <a:defRPr>
                  <a:solidFill>
                    <a:schemeClr val="tx1"/>
                  </a:solidFill>
                  <a:latin typeface="Tahoma" panose="020B0604030504040204" pitchFamily="34" charset="0"/>
                  <a:ea typeface="LiSu" panose="02010509060101010101" pitchFamily="49" charset="-122"/>
                </a:defRPr>
              </a:lvl3pPr>
              <a:lvl4pPr marL="1600200" indent="-228600" eaLnBrk="0" hangingPunct="0">
                <a:defRPr>
                  <a:solidFill>
                    <a:schemeClr val="tx1"/>
                  </a:solidFill>
                  <a:latin typeface="Tahoma" panose="020B0604030504040204" pitchFamily="34" charset="0"/>
                  <a:ea typeface="LiSu" panose="02010509060101010101" pitchFamily="49" charset="-122"/>
                </a:defRPr>
              </a:lvl4pPr>
              <a:lvl5pPr marL="2057400" indent="-228600" eaLnBrk="0" hangingPunct="0">
                <a:defRPr>
                  <a:solidFill>
                    <a:schemeClr val="tx1"/>
                  </a:solidFill>
                  <a:latin typeface="Tahoma" panose="020B0604030504040204" pitchFamily="34" charset="0"/>
                  <a:ea typeface="LiSu" panose="02010509060101010101" pitchFamily="49" charset="-122"/>
                </a:defRPr>
              </a:lvl5pPr>
              <a:lvl6pPr marL="2514600" indent="-228600" algn="ctr" eaLnBrk="0" fontAlgn="base" hangingPunct="0">
                <a:spcBef>
                  <a:spcPct val="0"/>
                </a:spcBef>
                <a:spcAft>
                  <a:spcPct val="0"/>
                </a:spcAft>
                <a:defRPr>
                  <a:solidFill>
                    <a:schemeClr val="tx1"/>
                  </a:solidFill>
                  <a:latin typeface="Tahoma" panose="020B0604030504040204" pitchFamily="34" charset="0"/>
                  <a:ea typeface="LiSu" panose="02010509060101010101" pitchFamily="49" charset="-122"/>
                </a:defRPr>
              </a:lvl6pPr>
              <a:lvl7pPr marL="2971800" indent="-228600" algn="ctr" eaLnBrk="0" fontAlgn="base" hangingPunct="0">
                <a:spcBef>
                  <a:spcPct val="0"/>
                </a:spcBef>
                <a:spcAft>
                  <a:spcPct val="0"/>
                </a:spcAft>
                <a:defRPr>
                  <a:solidFill>
                    <a:schemeClr val="tx1"/>
                  </a:solidFill>
                  <a:latin typeface="Tahoma" panose="020B0604030504040204" pitchFamily="34" charset="0"/>
                  <a:ea typeface="LiSu" panose="02010509060101010101" pitchFamily="49" charset="-122"/>
                </a:defRPr>
              </a:lvl7pPr>
              <a:lvl8pPr marL="3429000" indent="-228600" algn="ctr" eaLnBrk="0" fontAlgn="base" hangingPunct="0">
                <a:spcBef>
                  <a:spcPct val="0"/>
                </a:spcBef>
                <a:spcAft>
                  <a:spcPct val="0"/>
                </a:spcAft>
                <a:defRPr>
                  <a:solidFill>
                    <a:schemeClr val="tx1"/>
                  </a:solidFill>
                  <a:latin typeface="Tahoma" panose="020B0604030504040204" pitchFamily="34" charset="0"/>
                  <a:ea typeface="LiSu" panose="02010509060101010101" pitchFamily="49" charset="-122"/>
                </a:defRPr>
              </a:lvl8pPr>
              <a:lvl9pPr marL="3886200" indent="-228600" algn="ctr" eaLnBrk="0" fontAlgn="base" hangingPunct="0">
                <a:spcBef>
                  <a:spcPct val="0"/>
                </a:spcBef>
                <a:spcAft>
                  <a:spcPct val="0"/>
                </a:spcAft>
                <a:defRPr>
                  <a:solidFill>
                    <a:schemeClr val="tx1"/>
                  </a:solidFill>
                  <a:latin typeface="Tahoma" panose="020B0604030504040204" pitchFamily="34" charset="0"/>
                  <a:ea typeface="LiSu" panose="02010509060101010101" pitchFamily="49" charset="-122"/>
                </a:defRPr>
              </a:lvl9pPr>
            </a:lstStyle>
            <a:p>
              <a:r>
                <a:rPr lang="zh-CN" altLang="en-US" sz="2000" dirty="0">
                  <a:solidFill>
                    <a:srgbClr val="0000CC"/>
                  </a:solidFill>
                  <a:latin typeface="黑体" panose="02010609060101010101" pitchFamily="49" charset="-122"/>
                  <a:ea typeface="黑体" panose="02010609060101010101" pitchFamily="49" charset="-122"/>
                </a:rPr>
                <a:t>使用</a:t>
              </a:r>
              <a:r>
                <a:rPr lang="en-US" altLang="zh-CN" sz="2000" dirty="0">
                  <a:solidFill>
                    <a:srgbClr val="C00000"/>
                  </a:solidFill>
                  <a:latin typeface="黑体" panose="02010609060101010101" pitchFamily="49" charset="-122"/>
                  <a:ea typeface="黑体" panose="02010609060101010101" pitchFamily="49" charset="-122"/>
                </a:rPr>
                <a:t>max</a:t>
              </a:r>
              <a:r>
                <a:rPr lang="zh-CN" altLang="en-US" sz="2000" dirty="0">
                  <a:solidFill>
                    <a:srgbClr val="0000CC"/>
                  </a:solidFill>
                  <a:latin typeface="黑体" panose="02010609060101010101" pitchFamily="49" charset="-122"/>
                  <a:ea typeface="黑体" panose="02010609060101010101" pitchFamily="49" charset="-122"/>
                </a:rPr>
                <a:t>函数统计成绩字段的最大值；使用</a:t>
              </a:r>
              <a:r>
                <a:rPr lang="en-US" altLang="zh-CN" sz="2000" dirty="0">
                  <a:solidFill>
                    <a:srgbClr val="C00000"/>
                  </a:solidFill>
                  <a:latin typeface="黑体" panose="02010609060101010101" pitchFamily="49" charset="-122"/>
                  <a:ea typeface="黑体" panose="02010609060101010101" pitchFamily="49" charset="-122"/>
                </a:rPr>
                <a:t>min</a:t>
              </a:r>
              <a:r>
                <a:rPr lang="zh-CN" altLang="en-US" sz="2000" dirty="0">
                  <a:solidFill>
                    <a:srgbClr val="0000CC"/>
                  </a:solidFill>
                  <a:latin typeface="黑体" panose="02010609060101010101" pitchFamily="49" charset="-122"/>
                  <a:ea typeface="黑体" panose="02010609060101010101" pitchFamily="49" charset="-122"/>
                </a:rPr>
                <a:t>函数统计成绩字段的最小值；使用</a:t>
              </a:r>
              <a:r>
                <a:rPr lang="en-US" altLang="zh-CN" sz="2000" dirty="0">
                  <a:solidFill>
                    <a:srgbClr val="C00000"/>
                  </a:solidFill>
                  <a:latin typeface="黑体" panose="02010609060101010101" pitchFamily="49" charset="-122"/>
                  <a:ea typeface="黑体" panose="02010609060101010101" pitchFamily="49" charset="-122"/>
                </a:rPr>
                <a:t>avg</a:t>
              </a:r>
              <a:r>
                <a:rPr lang="zh-CN" altLang="en-US" sz="2000" dirty="0">
                  <a:solidFill>
                    <a:srgbClr val="0000CC"/>
                  </a:solidFill>
                  <a:latin typeface="黑体" panose="02010609060101010101" pitchFamily="49" charset="-122"/>
                  <a:ea typeface="黑体" panose="02010609060101010101" pitchFamily="49" charset="-122"/>
                </a:rPr>
                <a:t>函数统计成绩字段的平均值。</a:t>
              </a:r>
              <a:endParaRPr lang="zh-CN" altLang="en-US" sz="2000" b="1" dirty="0">
                <a:solidFill>
                  <a:srgbClr val="0000CC"/>
                </a:solidFill>
                <a:latin typeface="黑体" panose="02010609060101010101" pitchFamily="49" charset="-122"/>
                <a:ea typeface="黑体" panose="02010609060101010101" pitchFamily="49" charset="-122"/>
              </a:endParaRPr>
            </a:p>
            <a:p>
              <a:pPr eaLnBrk="1" hangingPunct="1">
                <a:buFont typeface="Wingdings" panose="05000000000000000000" pitchFamily="2" charset="2"/>
                <a:buNone/>
              </a:pPr>
              <a:endParaRPr lang="zh-CN" altLang="en-US" sz="2200" b="1" dirty="0">
                <a:solidFill>
                  <a:srgbClr val="0000CC"/>
                </a:solidFill>
                <a:latin typeface="黑体" panose="02010609060101010101" pitchFamily="49" charset="-122"/>
                <a:ea typeface="黑体" panose="02010609060101010101" pitchFamily="49" charset="-122"/>
              </a:endParaRPr>
            </a:p>
          </p:txBody>
        </p:sp>
      </p:grpSp>
      <p:pic>
        <p:nvPicPr>
          <p:cNvPr id="8" name="图片 7">
            <a:extLst>
              <a:ext uri="{FF2B5EF4-FFF2-40B4-BE49-F238E27FC236}">
                <a16:creationId xmlns:a16="http://schemas.microsoft.com/office/drawing/2014/main" id="{8B6E9DEC-9388-6276-0EB4-10714B16DA4D}"/>
              </a:ext>
            </a:extLst>
          </p:cNvPr>
          <p:cNvPicPr>
            <a:picLocks noChangeAspect="1"/>
          </p:cNvPicPr>
          <p:nvPr/>
        </p:nvPicPr>
        <p:blipFill>
          <a:blip r:embed="rId3"/>
          <a:stretch>
            <a:fillRect/>
          </a:stretch>
        </p:blipFill>
        <p:spPr>
          <a:xfrm>
            <a:off x="1420311" y="4508725"/>
            <a:ext cx="3567326" cy="764427"/>
          </a:xfrm>
          <a:prstGeom prst="rect">
            <a:avLst/>
          </a:prstGeom>
          <a:effectLst>
            <a:outerShdw blurRad="50800" dist="38100" dir="2700000" algn="tl" rotWithShape="0">
              <a:prstClr val="black">
                <a:alpha val="40000"/>
              </a:prstClr>
            </a:outerShdw>
          </a:effectLst>
        </p:spPr>
      </p:pic>
      <p:grpSp>
        <p:nvGrpSpPr>
          <p:cNvPr id="2" name="组合 1">
            <a:extLst>
              <a:ext uri="{FF2B5EF4-FFF2-40B4-BE49-F238E27FC236}">
                <a16:creationId xmlns:a16="http://schemas.microsoft.com/office/drawing/2014/main" id="{958C1ED7-C2E4-C42A-A43B-B81D1DF18A1E}"/>
              </a:ext>
            </a:extLst>
          </p:cNvPr>
          <p:cNvGrpSpPr/>
          <p:nvPr/>
        </p:nvGrpSpPr>
        <p:grpSpPr>
          <a:xfrm>
            <a:off x="8628203" y="3359148"/>
            <a:ext cx="2395299" cy="2872217"/>
            <a:chOff x="8628203" y="3359148"/>
            <a:chExt cx="2395299" cy="2872217"/>
          </a:xfrm>
        </p:grpSpPr>
        <p:pic>
          <p:nvPicPr>
            <p:cNvPr id="5" name="图片 4">
              <a:extLst>
                <a:ext uri="{FF2B5EF4-FFF2-40B4-BE49-F238E27FC236}">
                  <a16:creationId xmlns:a16="http://schemas.microsoft.com/office/drawing/2014/main" id="{E89BA510-F688-BD0D-B17C-1DECDF4E4ED6}"/>
                </a:ext>
              </a:extLst>
            </p:cNvPr>
            <p:cNvPicPr>
              <a:picLocks noChangeAspect="1"/>
            </p:cNvPicPr>
            <p:nvPr/>
          </p:nvPicPr>
          <p:blipFill rotWithShape="1">
            <a:blip r:embed="rId4"/>
            <a:srcRect t="6061"/>
            <a:stretch/>
          </p:blipFill>
          <p:spPr>
            <a:xfrm>
              <a:off x="8628203" y="3632758"/>
              <a:ext cx="2395299" cy="2598607"/>
            </a:xfrm>
            <a:prstGeom prst="rect">
              <a:avLst/>
            </a:prstGeom>
            <a:effectLst>
              <a:outerShdw blurRad="50800" dist="38100" dir="2700000" algn="tl" rotWithShape="0">
                <a:prstClr val="black">
                  <a:alpha val="40000"/>
                </a:prstClr>
              </a:outerShdw>
            </a:effectLst>
          </p:spPr>
        </p:pic>
        <p:sp>
          <p:nvSpPr>
            <p:cNvPr id="9" name="文本框 8">
              <a:extLst>
                <a:ext uri="{FF2B5EF4-FFF2-40B4-BE49-F238E27FC236}">
                  <a16:creationId xmlns:a16="http://schemas.microsoft.com/office/drawing/2014/main" id="{BC237A49-680F-9699-2058-FAA0F0333721}"/>
                </a:ext>
              </a:extLst>
            </p:cNvPr>
            <p:cNvSpPr txBox="1"/>
            <p:nvPr/>
          </p:nvSpPr>
          <p:spPr>
            <a:xfrm>
              <a:off x="9440853" y="3359148"/>
              <a:ext cx="1188193" cy="338554"/>
            </a:xfrm>
            <a:prstGeom prst="rect">
              <a:avLst/>
            </a:prstGeom>
            <a:noFill/>
          </p:spPr>
          <p:txBody>
            <a:bodyPr wrap="square" rtlCol="0">
              <a:spAutoFit/>
            </a:bodyPr>
            <a:lstStyle/>
            <a:p>
              <a:r>
                <a:rPr lang="en-US" altLang="zh-CN" sz="1600" dirty="0">
                  <a:latin typeface="黑体" panose="02010609060101010101" pitchFamily="49" charset="-122"/>
                  <a:ea typeface="黑体" panose="02010609060101010101" pitchFamily="49" charset="-122"/>
                </a:rPr>
                <a:t>score</a:t>
              </a:r>
              <a:r>
                <a:rPr lang="zh-CN" altLang="en-US" sz="1600" dirty="0">
                  <a:latin typeface="黑体" panose="02010609060101010101" pitchFamily="49" charset="-122"/>
                  <a:ea typeface="黑体" panose="02010609060101010101" pitchFamily="49" charset="-122"/>
                </a:rPr>
                <a:t>表</a:t>
              </a:r>
            </a:p>
          </p:txBody>
        </p:sp>
      </p:grpSp>
    </p:spTree>
    <p:extLst>
      <p:ext uri="{BB962C8B-B14F-4D97-AF65-F5344CB8AC3E}">
        <p14:creationId xmlns:p14="http://schemas.microsoft.com/office/powerpoint/2010/main" val="2474343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iterate type="wd">
                                    <p:tmAbs val="500"/>
                                  </p:iterate>
                                  <p:childTnLst>
                                    <p:set>
                                      <p:cBhvr>
                                        <p:cTn id="22"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iterate type="wd">
                                    <p:tmAbs val="500"/>
                                  </p:iterate>
                                  <p:childTnLst>
                                    <p:set>
                                      <p:cBhvr>
                                        <p:cTn id="2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iterate type="wd">
                                    <p:tmAbs val="500"/>
                                  </p:iterate>
                                  <p:childTnLst>
                                    <p:set>
                                      <p:cBhvr>
                                        <p:cTn id="3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744E181-3CE2-476E-B87E-7A0BA506F68F}"/>
              </a:ext>
            </a:extLst>
          </p:cNvPr>
          <p:cNvSpPr>
            <a:spLocks noGrp="1"/>
          </p:cNvSpPr>
          <p:nvPr>
            <p:ph idx="1"/>
          </p:nvPr>
        </p:nvSpPr>
        <p:spPr>
          <a:xfrm>
            <a:off x="891540" y="1225783"/>
            <a:ext cx="10408920" cy="4780814"/>
          </a:xfrm>
        </p:spPr>
        <p:txBody>
          <a:bodyPr>
            <a:normAutofit/>
          </a:bodyPr>
          <a:lstStyle/>
          <a:p>
            <a:pPr marL="446088" indent="-446088">
              <a:lnSpc>
                <a:spcPct val="120000"/>
              </a:lnSpc>
              <a:spcBef>
                <a:spcPts val="1200"/>
              </a:spcBef>
              <a:buFont typeface="Wingdings" panose="05000000000000000000" pitchFamily="2" charset="2"/>
              <a:buChar char="Ø"/>
              <a:defRPr/>
            </a:pPr>
            <a:r>
              <a:rPr lang="en-US" altLang="zh-CN" sz="2600" dirty="0">
                <a:latin typeface="黑体" panose="02010609060101010101" pitchFamily="49" charset="-122"/>
                <a:ea typeface="黑体" panose="02010609060101010101" pitchFamily="49" charset="-122"/>
              </a:rPr>
              <a:t>GROUP BY</a:t>
            </a:r>
            <a:r>
              <a:rPr lang="zh-CN" altLang="en-US" sz="2600" dirty="0">
                <a:latin typeface="黑体" panose="02010609060101010101" pitchFamily="49" charset="-122"/>
                <a:ea typeface="黑体" panose="02010609060101010101" pitchFamily="49" charset="-122"/>
              </a:rPr>
              <a:t>子句的基本格式：</a:t>
            </a:r>
          </a:p>
          <a:p>
            <a:pPr marL="457200" lvl="1" indent="0">
              <a:lnSpc>
                <a:spcPct val="120000"/>
              </a:lnSpc>
              <a:spcBef>
                <a:spcPts val="600"/>
              </a:spcBef>
              <a:buNone/>
              <a:defRPr/>
            </a:pPr>
            <a:r>
              <a:rPr lang="en-US" altLang="zh-CN" dirty="0">
                <a:solidFill>
                  <a:srgbClr val="C00000"/>
                </a:solidFill>
                <a:latin typeface="黑体" panose="02010609060101010101" pitchFamily="49" charset="-122"/>
                <a:ea typeface="黑体" panose="02010609060101010101" pitchFamily="49" charset="-122"/>
              </a:rPr>
              <a:t>  </a:t>
            </a:r>
            <a:endParaRPr lang="en-US" altLang="zh-CN" dirty="0">
              <a:latin typeface="黑体" pitchFamily="49" charset="-122"/>
              <a:ea typeface="黑体" pitchFamily="49" charset="-122"/>
            </a:endParaRPr>
          </a:p>
        </p:txBody>
      </p:sp>
      <p:sp>
        <p:nvSpPr>
          <p:cNvPr id="5" name="标题 1">
            <a:extLst>
              <a:ext uri="{FF2B5EF4-FFF2-40B4-BE49-F238E27FC236}">
                <a16:creationId xmlns:a16="http://schemas.microsoft.com/office/drawing/2014/main" id="{4CC5B72E-88D2-4806-9432-BBF3DAA788CC}"/>
              </a:ext>
            </a:extLst>
          </p:cNvPr>
          <p:cNvSpPr>
            <a:spLocks noGrp="1"/>
          </p:cNvSpPr>
          <p:nvPr>
            <p:ph type="title"/>
          </p:nvPr>
        </p:nvSpPr>
        <p:spPr>
          <a:xfrm>
            <a:off x="360000" y="360000"/>
            <a:ext cx="10515600" cy="540000"/>
          </a:xfrm>
        </p:spPr>
        <p:txBody>
          <a:bodyPr vert="horz" lIns="91440" tIns="45720" rIns="91440" bIns="45720" rtlCol="0" anchor="ctr">
            <a:normAutofit/>
          </a:bodyPr>
          <a:lstStyle/>
          <a:p>
            <a:r>
              <a:rPr lang="en-US" altLang="zh-CN" sz="3200" dirty="0" smtClean="0">
                <a:solidFill>
                  <a:srgbClr val="C00000"/>
                </a:solidFill>
                <a:latin typeface="黑体" panose="02010609060101010101" pitchFamily="49" charset="-122"/>
                <a:ea typeface="黑体" panose="02010609060101010101" pitchFamily="49" charset="-122"/>
              </a:rPr>
              <a:t>8.3.2 </a:t>
            </a:r>
            <a:r>
              <a:rPr lang="zh-CN" altLang="en-US" sz="3200" dirty="0" smtClean="0">
                <a:solidFill>
                  <a:srgbClr val="C00000"/>
                </a:solidFill>
                <a:latin typeface="黑体" panose="02010609060101010101" pitchFamily="49" charset="-122"/>
                <a:ea typeface="黑体" panose="02010609060101010101" pitchFamily="49" charset="-122"/>
              </a:rPr>
              <a:t>分组</a:t>
            </a:r>
            <a:r>
              <a:rPr lang="zh-CN" altLang="en-US" sz="3200" dirty="0">
                <a:solidFill>
                  <a:srgbClr val="C00000"/>
                </a:solidFill>
                <a:latin typeface="黑体" panose="02010609060101010101" pitchFamily="49" charset="-122"/>
                <a:ea typeface="黑体" panose="02010609060101010101" pitchFamily="49" charset="-122"/>
              </a:rPr>
              <a:t>查询</a:t>
            </a:r>
          </a:p>
        </p:txBody>
      </p:sp>
      <p:sp>
        <p:nvSpPr>
          <p:cNvPr id="2" name="内容占位符 2">
            <a:extLst>
              <a:ext uri="{FF2B5EF4-FFF2-40B4-BE49-F238E27FC236}">
                <a16:creationId xmlns:a16="http://schemas.microsoft.com/office/drawing/2014/main" id="{40CD2282-7F50-0D6A-2B70-F5B801EAE171}"/>
              </a:ext>
            </a:extLst>
          </p:cNvPr>
          <p:cNvSpPr txBox="1">
            <a:spLocks/>
          </p:cNvSpPr>
          <p:nvPr/>
        </p:nvSpPr>
        <p:spPr>
          <a:xfrm>
            <a:off x="1102129" y="4068164"/>
            <a:ext cx="10408920" cy="1842015"/>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46088" indent="-446088">
              <a:lnSpc>
                <a:spcPct val="120000"/>
              </a:lnSpc>
              <a:spcBef>
                <a:spcPts val="600"/>
              </a:spcBef>
              <a:buFont typeface="Wingdings" panose="05000000000000000000" pitchFamily="2" charset="2"/>
              <a:buChar char="Ø"/>
              <a:defRPr/>
            </a:pPr>
            <a:r>
              <a:rPr lang="zh-CN" altLang="en-US" sz="2400" dirty="0">
                <a:latin typeface="黑体" panose="02010609060101010101" pitchFamily="49" charset="-122"/>
                <a:ea typeface="黑体" panose="02010609060101010101" pitchFamily="49" charset="-122"/>
              </a:rPr>
              <a:t>分组后，所有的聚合函数按组进行计算。</a:t>
            </a:r>
          </a:p>
          <a:p>
            <a:pPr marL="446088" indent="-446088">
              <a:lnSpc>
                <a:spcPct val="120000"/>
              </a:lnSpc>
              <a:spcBef>
                <a:spcPts val="600"/>
              </a:spcBef>
              <a:buFont typeface="Wingdings" panose="05000000000000000000" pitchFamily="2" charset="2"/>
              <a:buChar char="Ø"/>
              <a:defRPr/>
            </a:pPr>
            <a:r>
              <a:rPr lang="zh-CN" altLang="en-US" sz="2400" dirty="0">
                <a:latin typeface="黑体" panose="02010609060101010101" pitchFamily="49" charset="-122"/>
                <a:ea typeface="黑体" panose="02010609060101010101" pitchFamily="49" charset="-122"/>
              </a:rPr>
              <a:t>在分组查询中，一个组将对应查询结果中的一行。</a:t>
            </a:r>
            <a:endParaRPr lang="en-US" altLang="zh-CN" sz="2400" dirty="0">
              <a:latin typeface="黑体" panose="02010609060101010101" pitchFamily="49" charset="-122"/>
              <a:ea typeface="黑体" panose="02010609060101010101" pitchFamily="49" charset="-122"/>
            </a:endParaRPr>
          </a:p>
          <a:p>
            <a:pPr marL="446088" indent="-446088">
              <a:lnSpc>
                <a:spcPct val="120000"/>
              </a:lnSpc>
              <a:spcBef>
                <a:spcPts val="600"/>
              </a:spcBef>
              <a:buFont typeface="Wingdings" panose="05000000000000000000" pitchFamily="2" charset="2"/>
              <a:buChar char="Ø"/>
              <a:defRPr/>
            </a:pPr>
            <a:r>
              <a:rPr lang="zh-CN" altLang="en-US" sz="2400" dirty="0">
                <a:solidFill>
                  <a:srgbClr val="C00000"/>
                </a:solidFill>
                <a:latin typeface="黑体" panose="02010609060101010101" pitchFamily="49" charset="-122"/>
                <a:ea typeface="黑体" panose="02010609060101010101" pitchFamily="49" charset="-122"/>
              </a:rPr>
              <a:t>注意：</a:t>
            </a:r>
            <a:r>
              <a:rPr lang="zh-CN" altLang="en-US" sz="2400" dirty="0">
                <a:latin typeface="黑体" panose="02010609060101010101" pitchFamily="49" charset="-122"/>
                <a:ea typeface="黑体" panose="02010609060101010101" pitchFamily="49" charset="-122"/>
              </a:rPr>
              <a:t>指定</a:t>
            </a:r>
            <a:r>
              <a:rPr lang="en-US" altLang="zh-CN" sz="2400" dirty="0">
                <a:latin typeface="黑体" panose="02010609060101010101" pitchFamily="49" charset="-122"/>
                <a:ea typeface="黑体" panose="02010609060101010101" pitchFamily="49" charset="-122"/>
              </a:rPr>
              <a:t>GROUP BY</a:t>
            </a:r>
            <a:r>
              <a:rPr lang="zh-CN" altLang="en-US" sz="2400" dirty="0">
                <a:latin typeface="黑体" panose="02010609060101010101" pitchFamily="49" charset="-122"/>
                <a:ea typeface="黑体" panose="02010609060101010101" pitchFamily="49" charset="-122"/>
              </a:rPr>
              <a:t>分组表达式时，输出列中所有的非聚合函数列都应包含在</a:t>
            </a:r>
            <a:r>
              <a:rPr lang="en-US" altLang="zh-CN" sz="2400" dirty="0">
                <a:latin typeface="黑体" panose="02010609060101010101" pitchFamily="49" charset="-122"/>
                <a:ea typeface="黑体" panose="02010609060101010101" pitchFamily="49" charset="-122"/>
              </a:rPr>
              <a:t>GROUP BY</a:t>
            </a:r>
            <a:r>
              <a:rPr lang="zh-CN" altLang="en-US" sz="2400" dirty="0">
                <a:latin typeface="黑体" panose="02010609060101010101" pitchFamily="49" charset="-122"/>
                <a:ea typeface="黑体" panose="02010609060101010101" pitchFamily="49" charset="-122"/>
              </a:rPr>
              <a:t>分组表达式中。</a:t>
            </a:r>
          </a:p>
        </p:txBody>
      </p:sp>
      <p:sp>
        <p:nvSpPr>
          <p:cNvPr id="6" name="内容占位符 2">
            <a:extLst>
              <a:ext uri="{FF2B5EF4-FFF2-40B4-BE49-F238E27FC236}">
                <a16:creationId xmlns:a16="http://schemas.microsoft.com/office/drawing/2014/main" id="{3A01A897-61D8-8C84-3E4C-5CBEE2199586}"/>
              </a:ext>
            </a:extLst>
          </p:cNvPr>
          <p:cNvSpPr txBox="1">
            <a:spLocks/>
          </p:cNvSpPr>
          <p:nvPr/>
        </p:nvSpPr>
        <p:spPr>
          <a:xfrm>
            <a:off x="1562100" y="1933102"/>
            <a:ext cx="7689965" cy="1206814"/>
          </a:xfrm>
          <a:prstGeom prst="rect">
            <a:avLst/>
          </a:prstGeom>
          <a:solidFill>
            <a:schemeClr val="bg1">
              <a:lumMod val="95000"/>
            </a:schemeClr>
          </a:solidFill>
          <a:ln>
            <a:solidFill>
              <a:schemeClr val="tx1">
                <a:lumMod val="50000"/>
                <a:lumOff val="50000"/>
              </a:schemeClr>
            </a:solidFill>
          </a:ln>
          <a:effectLst>
            <a:outerShdw blurRad="50800" dist="38100" dir="2700000" algn="tl" rotWithShape="0">
              <a:prstClr val="black">
                <a:alpha val="40000"/>
              </a:prstClr>
            </a:outerShdw>
          </a:effectLst>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spcBef>
                <a:spcPts val="1200"/>
              </a:spcBef>
              <a:buNone/>
              <a:defRPr/>
            </a:pPr>
            <a:r>
              <a:rPr lang="en-US" altLang="zh-CN" sz="2400" dirty="0">
                <a:solidFill>
                  <a:srgbClr val="C00000"/>
                </a:solidFill>
                <a:latin typeface="黑体" panose="02010609060101010101" pitchFamily="49" charset="-122"/>
                <a:ea typeface="黑体" panose="02010609060101010101" pitchFamily="49" charset="-122"/>
              </a:rPr>
              <a:t>GROUP BY </a:t>
            </a:r>
            <a:r>
              <a:rPr lang="zh-CN" altLang="en-US" sz="2400" dirty="0">
                <a:latin typeface="黑体" panose="02010609060101010101" pitchFamily="49" charset="-122"/>
                <a:ea typeface="黑体" panose="02010609060101010101" pitchFamily="49" charset="-122"/>
              </a:rPr>
              <a:t>分组表达式</a:t>
            </a:r>
            <a:endParaRPr lang="en-US" altLang="zh-CN" sz="2400" dirty="0">
              <a:latin typeface="黑体" panose="02010609060101010101" pitchFamily="49" charset="-122"/>
              <a:ea typeface="黑体" panose="02010609060101010101" pitchFamily="49" charset="-122"/>
            </a:endParaRPr>
          </a:p>
          <a:p>
            <a:pPr marL="457200" lvl="1" indent="0">
              <a:lnSpc>
                <a:spcPct val="120000"/>
              </a:lnSpc>
              <a:spcBef>
                <a:spcPts val="600"/>
              </a:spcBef>
              <a:buFont typeface="Arial" panose="020B0604020202020204" pitchFamily="34" charset="0"/>
              <a:buNone/>
              <a:defRPr/>
            </a:pPr>
            <a:r>
              <a:rPr lang="zh-CN" altLang="en-US" dirty="0">
                <a:solidFill>
                  <a:srgbClr val="C00000"/>
                </a:solidFill>
                <a:latin typeface="黑体" panose="02010609060101010101" pitchFamily="49" charset="-122"/>
                <a:ea typeface="黑体" panose="02010609060101010101" pitchFamily="49" charset="-122"/>
              </a:rPr>
              <a:t> </a:t>
            </a:r>
            <a:r>
              <a:rPr lang="en-US" altLang="zh-CN" dirty="0">
                <a:solidFill>
                  <a:srgbClr val="C00000"/>
                </a:solidFill>
                <a:latin typeface="黑体" panose="02010609060101010101" pitchFamily="49" charset="-122"/>
                <a:ea typeface="黑体" panose="02010609060101010101" pitchFamily="49" charset="-122"/>
              </a:rPr>
              <a:t>    </a:t>
            </a:r>
            <a:r>
              <a:rPr lang="en-US" altLang="zh-CN" dirty="0">
                <a:solidFill>
                  <a:schemeClr val="tx1">
                    <a:lumMod val="50000"/>
                    <a:lumOff val="50000"/>
                  </a:schemeClr>
                </a:solidFill>
                <a:latin typeface="黑体" panose="02010609060101010101" pitchFamily="49" charset="-122"/>
                <a:ea typeface="黑体" panose="02010609060101010101" pitchFamily="49" charset="-122"/>
              </a:rPr>
              <a:t>[</a:t>
            </a:r>
            <a:r>
              <a:rPr lang="en-US" altLang="zh-CN" dirty="0">
                <a:solidFill>
                  <a:srgbClr val="C00000"/>
                </a:solidFill>
                <a:latin typeface="黑体" panose="02010609060101010101" pitchFamily="49" charset="-122"/>
                <a:ea typeface="黑体" panose="02010609060101010101" pitchFamily="49" charset="-122"/>
              </a:rPr>
              <a:t>HAVING </a:t>
            </a:r>
            <a:r>
              <a:rPr lang="zh-CN" altLang="en-US" dirty="0">
                <a:latin typeface="黑体" panose="02010609060101010101" pitchFamily="49" charset="-122"/>
                <a:ea typeface="黑体" panose="02010609060101010101" pitchFamily="49" charset="-122"/>
              </a:rPr>
              <a:t>筛选组的条件</a:t>
            </a:r>
            <a:r>
              <a:rPr lang="en-US" altLang="zh-CN" dirty="0">
                <a:solidFill>
                  <a:schemeClr val="tx1">
                    <a:lumMod val="50000"/>
                    <a:lumOff val="50000"/>
                  </a:schemeClr>
                </a:solidFill>
                <a:latin typeface="黑体" panose="02010609060101010101" pitchFamily="49" charset="-122"/>
                <a:ea typeface="黑体" panose="02010609060101010101" pitchFamily="49" charset="-122"/>
              </a:rPr>
              <a:t>]</a:t>
            </a:r>
          </a:p>
          <a:p>
            <a:pPr marL="457200" lvl="1" indent="0">
              <a:lnSpc>
                <a:spcPct val="120000"/>
              </a:lnSpc>
              <a:spcBef>
                <a:spcPts val="1200"/>
              </a:spcBef>
              <a:buFont typeface="Arial" panose="020B0604020202020204" pitchFamily="34" charset="0"/>
              <a:buNone/>
              <a:defRPr/>
            </a:pPr>
            <a:endParaRPr lang="en-US" altLang="zh-CN" dirty="0">
              <a:latin typeface="黑体" pitchFamily="49" charset="-122"/>
              <a:ea typeface="黑体" pitchFamily="49" charset="-122"/>
            </a:endParaRPr>
          </a:p>
        </p:txBody>
      </p:sp>
      <p:sp>
        <p:nvSpPr>
          <p:cNvPr id="4" name="AutoShape 8">
            <a:extLst>
              <a:ext uri="{FF2B5EF4-FFF2-40B4-BE49-F238E27FC236}">
                <a16:creationId xmlns:a16="http://schemas.microsoft.com/office/drawing/2014/main" id="{7304D2CF-1EE8-437B-975B-588969F0D5CD}"/>
              </a:ext>
            </a:extLst>
          </p:cNvPr>
          <p:cNvSpPr>
            <a:spLocks noChangeArrowheads="1"/>
          </p:cNvSpPr>
          <p:nvPr/>
        </p:nvSpPr>
        <p:spPr bwMode="auto">
          <a:xfrm>
            <a:off x="5818909" y="885420"/>
            <a:ext cx="5406781" cy="1269641"/>
          </a:xfrm>
          <a:prstGeom prst="wedgeRoundRectCallout">
            <a:avLst>
              <a:gd name="adj1" fmla="val -71758"/>
              <a:gd name="adj2" fmla="val 50332"/>
              <a:gd name="adj3" fmla="val 16667"/>
            </a:avLst>
          </a:prstGeom>
          <a:solidFill>
            <a:schemeClr val="bg1"/>
          </a:solidFill>
          <a:ln w="9525">
            <a:solidFill>
              <a:schemeClr val="tx1"/>
            </a:solidFill>
            <a:miter lim="800000"/>
            <a:headEnd/>
            <a:tailEnd/>
          </a:ln>
        </p:spPr>
        <p:txBody>
          <a:bodyPr/>
          <a:lstStyle>
            <a:lvl1pPr eaLnBrk="0" hangingPunct="0">
              <a:defRPr>
                <a:solidFill>
                  <a:schemeClr val="tx1"/>
                </a:solidFill>
                <a:latin typeface="Tahoma" panose="020B0604030504040204" pitchFamily="34" charset="0"/>
                <a:ea typeface="LiSu" panose="02010509060101010101" pitchFamily="49" charset="-122"/>
              </a:defRPr>
            </a:lvl1pPr>
            <a:lvl2pPr marL="742950" indent="-285750" eaLnBrk="0" hangingPunct="0">
              <a:defRPr>
                <a:solidFill>
                  <a:schemeClr val="tx1"/>
                </a:solidFill>
                <a:latin typeface="Tahoma" panose="020B0604030504040204" pitchFamily="34" charset="0"/>
                <a:ea typeface="LiSu" panose="02010509060101010101" pitchFamily="49" charset="-122"/>
              </a:defRPr>
            </a:lvl2pPr>
            <a:lvl3pPr marL="1143000" indent="-228600" eaLnBrk="0" hangingPunct="0">
              <a:defRPr>
                <a:solidFill>
                  <a:schemeClr val="tx1"/>
                </a:solidFill>
                <a:latin typeface="Tahoma" panose="020B0604030504040204" pitchFamily="34" charset="0"/>
                <a:ea typeface="LiSu" panose="02010509060101010101" pitchFamily="49" charset="-122"/>
              </a:defRPr>
            </a:lvl3pPr>
            <a:lvl4pPr marL="1600200" indent="-228600" eaLnBrk="0" hangingPunct="0">
              <a:defRPr>
                <a:solidFill>
                  <a:schemeClr val="tx1"/>
                </a:solidFill>
                <a:latin typeface="Tahoma" panose="020B0604030504040204" pitchFamily="34" charset="0"/>
                <a:ea typeface="LiSu" panose="02010509060101010101" pitchFamily="49" charset="-122"/>
              </a:defRPr>
            </a:lvl4pPr>
            <a:lvl5pPr marL="2057400" indent="-228600" eaLnBrk="0" hangingPunct="0">
              <a:defRPr>
                <a:solidFill>
                  <a:schemeClr val="tx1"/>
                </a:solidFill>
                <a:latin typeface="Tahoma" panose="020B0604030504040204" pitchFamily="34" charset="0"/>
                <a:ea typeface="LiSu" panose="02010509060101010101" pitchFamily="49" charset="-122"/>
              </a:defRPr>
            </a:lvl5pPr>
            <a:lvl6pPr marL="2514600" indent="-228600" algn="ctr" eaLnBrk="0" fontAlgn="base" hangingPunct="0">
              <a:spcBef>
                <a:spcPct val="0"/>
              </a:spcBef>
              <a:spcAft>
                <a:spcPct val="0"/>
              </a:spcAft>
              <a:defRPr>
                <a:solidFill>
                  <a:schemeClr val="tx1"/>
                </a:solidFill>
                <a:latin typeface="Tahoma" panose="020B0604030504040204" pitchFamily="34" charset="0"/>
                <a:ea typeface="LiSu" panose="02010509060101010101" pitchFamily="49" charset="-122"/>
              </a:defRPr>
            </a:lvl6pPr>
            <a:lvl7pPr marL="2971800" indent="-228600" algn="ctr" eaLnBrk="0" fontAlgn="base" hangingPunct="0">
              <a:spcBef>
                <a:spcPct val="0"/>
              </a:spcBef>
              <a:spcAft>
                <a:spcPct val="0"/>
              </a:spcAft>
              <a:defRPr>
                <a:solidFill>
                  <a:schemeClr val="tx1"/>
                </a:solidFill>
                <a:latin typeface="Tahoma" panose="020B0604030504040204" pitchFamily="34" charset="0"/>
                <a:ea typeface="LiSu" panose="02010509060101010101" pitchFamily="49" charset="-122"/>
              </a:defRPr>
            </a:lvl7pPr>
            <a:lvl8pPr marL="3429000" indent="-228600" algn="ctr" eaLnBrk="0" fontAlgn="base" hangingPunct="0">
              <a:spcBef>
                <a:spcPct val="0"/>
              </a:spcBef>
              <a:spcAft>
                <a:spcPct val="0"/>
              </a:spcAft>
              <a:defRPr>
                <a:solidFill>
                  <a:schemeClr val="tx1"/>
                </a:solidFill>
                <a:latin typeface="Tahoma" panose="020B0604030504040204" pitchFamily="34" charset="0"/>
                <a:ea typeface="LiSu" panose="02010509060101010101" pitchFamily="49" charset="-122"/>
              </a:defRPr>
            </a:lvl8pPr>
            <a:lvl9pPr marL="3886200" indent="-228600" algn="ctr" eaLnBrk="0" fontAlgn="base" hangingPunct="0">
              <a:spcBef>
                <a:spcPct val="0"/>
              </a:spcBef>
              <a:spcAft>
                <a:spcPct val="0"/>
              </a:spcAft>
              <a:defRPr>
                <a:solidFill>
                  <a:schemeClr val="tx1"/>
                </a:solidFill>
                <a:latin typeface="Tahoma" panose="020B0604030504040204" pitchFamily="34" charset="0"/>
                <a:ea typeface="LiSu" panose="02010509060101010101" pitchFamily="49" charset="-122"/>
              </a:defRPr>
            </a:lvl9pPr>
          </a:lstStyle>
          <a:p>
            <a:pPr eaLnBrk="1" hangingPunct="1">
              <a:buFont typeface="Wingdings" panose="05000000000000000000" pitchFamily="2" charset="2"/>
              <a:buNone/>
            </a:pPr>
            <a:r>
              <a:rPr lang="zh-CN" altLang="en-US" sz="2200" dirty="0">
                <a:solidFill>
                  <a:srgbClr val="0000CC"/>
                </a:solidFill>
                <a:latin typeface="黑体" panose="02010609060101010101" pitchFamily="49" charset="-122"/>
                <a:ea typeface="黑体" panose="02010609060101010101" pitchFamily="49" charset="-122"/>
              </a:rPr>
              <a:t>对表中的记录按</a:t>
            </a:r>
            <a:r>
              <a:rPr lang="zh-CN" altLang="en-US" sz="2200" dirty="0">
                <a:solidFill>
                  <a:srgbClr val="C00000"/>
                </a:solidFill>
                <a:latin typeface="黑体" panose="02010609060101010101" pitchFamily="49" charset="-122"/>
                <a:ea typeface="黑体" panose="02010609060101010101" pitchFamily="49" charset="-122"/>
              </a:rPr>
              <a:t>分组表达式</a:t>
            </a:r>
            <a:r>
              <a:rPr lang="zh-CN" altLang="en-US" sz="2200" dirty="0">
                <a:solidFill>
                  <a:srgbClr val="0000CC"/>
                </a:solidFill>
                <a:latin typeface="黑体" panose="02010609060101010101" pitchFamily="49" charset="-122"/>
                <a:ea typeface="黑体" panose="02010609060101010101" pitchFamily="49" charset="-122"/>
              </a:rPr>
              <a:t>进行分组，即分组表达式值一样的记录分到一个组中。</a:t>
            </a:r>
            <a:endParaRPr lang="en-US" altLang="zh-CN" sz="2200" dirty="0">
              <a:solidFill>
                <a:srgbClr val="0000CC"/>
              </a:solidFill>
              <a:latin typeface="黑体" panose="02010609060101010101" pitchFamily="49" charset="-122"/>
              <a:ea typeface="黑体" panose="02010609060101010101" pitchFamily="49" charset="-122"/>
            </a:endParaRPr>
          </a:p>
          <a:p>
            <a:pPr eaLnBrk="1" hangingPunct="1">
              <a:buFont typeface="Wingdings" panose="05000000000000000000" pitchFamily="2" charset="2"/>
              <a:buNone/>
            </a:pPr>
            <a:r>
              <a:rPr lang="zh-CN" altLang="en-US" sz="2200" dirty="0">
                <a:solidFill>
                  <a:srgbClr val="0000CC"/>
                </a:solidFill>
                <a:latin typeface="黑体" panose="02010609060101010101" pitchFamily="49" charset="-122"/>
                <a:ea typeface="黑体" panose="02010609060101010101" pitchFamily="49" charset="-122"/>
              </a:rPr>
              <a:t>分组表达式如果有多个，使用逗号分开。</a:t>
            </a:r>
            <a:endParaRPr lang="zh-CN" altLang="en-US" sz="2200" b="1" dirty="0">
              <a:solidFill>
                <a:srgbClr val="0000CC"/>
              </a:solidFill>
              <a:latin typeface="黑体" panose="02010609060101010101" pitchFamily="49" charset="-122"/>
              <a:ea typeface="黑体" panose="02010609060101010101" pitchFamily="49" charset="-122"/>
            </a:endParaRPr>
          </a:p>
        </p:txBody>
      </p:sp>
      <p:sp>
        <p:nvSpPr>
          <p:cNvPr id="7" name="AutoShape 8">
            <a:extLst>
              <a:ext uri="{FF2B5EF4-FFF2-40B4-BE49-F238E27FC236}">
                <a16:creationId xmlns:a16="http://schemas.microsoft.com/office/drawing/2014/main" id="{C590108A-CFCB-588E-4DB9-0FED1CED5E5B}"/>
              </a:ext>
            </a:extLst>
          </p:cNvPr>
          <p:cNvSpPr>
            <a:spLocks noChangeArrowheads="1"/>
          </p:cNvSpPr>
          <p:nvPr/>
        </p:nvSpPr>
        <p:spPr bwMode="auto">
          <a:xfrm>
            <a:off x="3985263" y="3083309"/>
            <a:ext cx="6073138" cy="882876"/>
          </a:xfrm>
          <a:prstGeom prst="wedgeRoundRectCallout">
            <a:avLst>
              <a:gd name="adj1" fmla="val -50782"/>
              <a:gd name="adj2" fmla="val -71141"/>
              <a:gd name="adj3" fmla="val 16667"/>
            </a:avLst>
          </a:prstGeom>
          <a:solidFill>
            <a:schemeClr val="bg1"/>
          </a:solidFill>
          <a:ln w="9525">
            <a:solidFill>
              <a:schemeClr val="tx1"/>
            </a:solidFill>
            <a:miter lim="800000"/>
            <a:headEnd/>
            <a:tailEnd/>
          </a:ln>
        </p:spPr>
        <p:txBody>
          <a:bodyPr/>
          <a:lstStyle>
            <a:lvl1pPr eaLnBrk="0" hangingPunct="0">
              <a:defRPr>
                <a:solidFill>
                  <a:schemeClr val="tx1"/>
                </a:solidFill>
                <a:latin typeface="Tahoma" panose="020B0604030504040204" pitchFamily="34" charset="0"/>
                <a:ea typeface="LiSu" panose="02010509060101010101" pitchFamily="49" charset="-122"/>
              </a:defRPr>
            </a:lvl1pPr>
            <a:lvl2pPr marL="742950" indent="-285750" eaLnBrk="0" hangingPunct="0">
              <a:defRPr>
                <a:solidFill>
                  <a:schemeClr val="tx1"/>
                </a:solidFill>
                <a:latin typeface="Tahoma" panose="020B0604030504040204" pitchFamily="34" charset="0"/>
                <a:ea typeface="LiSu" panose="02010509060101010101" pitchFamily="49" charset="-122"/>
              </a:defRPr>
            </a:lvl2pPr>
            <a:lvl3pPr marL="1143000" indent="-228600" eaLnBrk="0" hangingPunct="0">
              <a:defRPr>
                <a:solidFill>
                  <a:schemeClr val="tx1"/>
                </a:solidFill>
                <a:latin typeface="Tahoma" panose="020B0604030504040204" pitchFamily="34" charset="0"/>
                <a:ea typeface="LiSu" panose="02010509060101010101" pitchFamily="49" charset="-122"/>
              </a:defRPr>
            </a:lvl3pPr>
            <a:lvl4pPr marL="1600200" indent="-228600" eaLnBrk="0" hangingPunct="0">
              <a:defRPr>
                <a:solidFill>
                  <a:schemeClr val="tx1"/>
                </a:solidFill>
                <a:latin typeface="Tahoma" panose="020B0604030504040204" pitchFamily="34" charset="0"/>
                <a:ea typeface="LiSu" panose="02010509060101010101" pitchFamily="49" charset="-122"/>
              </a:defRPr>
            </a:lvl4pPr>
            <a:lvl5pPr marL="2057400" indent="-228600" eaLnBrk="0" hangingPunct="0">
              <a:defRPr>
                <a:solidFill>
                  <a:schemeClr val="tx1"/>
                </a:solidFill>
                <a:latin typeface="Tahoma" panose="020B0604030504040204" pitchFamily="34" charset="0"/>
                <a:ea typeface="LiSu" panose="02010509060101010101" pitchFamily="49" charset="-122"/>
              </a:defRPr>
            </a:lvl5pPr>
            <a:lvl6pPr marL="2514600" indent="-228600" algn="ctr" eaLnBrk="0" fontAlgn="base" hangingPunct="0">
              <a:spcBef>
                <a:spcPct val="0"/>
              </a:spcBef>
              <a:spcAft>
                <a:spcPct val="0"/>
              </a:spcAft>
              <a:defRPr>
                <a:solidFill>
                  <a:schemeClr val="tx1"/>
                </a:solidFill>
                <a:latin typeface="Tahoma" panose="020B0604030504040204" pitchFamily="34" charset="0"/>
                <a:ea typeface="LiSu" panose="02010509060101010101" pitchFamily="49" charset="-122"/>
              </a:defRPr>
            </a:lvl6pPr>
            <a:lvl7pPr marL="2971800" indent="-228600" algn="ctr" eaLnBrk="0" fontAlgn="base" hangingPunct="0">
              <a:spcBef>
                <a:spcPct val="0"/>
              </a:spcBef>
              <a:spcAft>
                <a:spcPct val="0"/>
              </a:spcAft>
              <a:defRPr>
                <a:solidFill>
                  <a:schemeClr val="tx1"/>
                </a:solidFill>
                <a:latin typeface="Tahoma" panose="020B0604030504040204" pitchFamily="34" charset="0"/>
                <a:ea typeface="LiSu" panose="02010509060101010101" pitchFamily="49" charset="-122"/>
              </a:defRPr>
            </a:lvl7pPr>
            <a:lvl8pPr marL="3429000" indent="-228600" algn="ctr" eaLnBrk="0" fontAlgn="base" hangingPunct="0">
              <a:spcBef>
                <a:spcPct val="0"/>
              </a:spcBef>
              <a:spcAft>
                <a:spcPct val="0"/>
              </a:spcAft>
              <a:defRPr>
                <a:solidFill>
                  <a:schemeClr val="tx1"/>
                </a:solidFill>
                <a:latin typeface="Tahoma" panose="020B0604030504040204" pitchFamily="34" charset="0"/>
                <a:ea typeface="LiSu" panose="02010509060101010101" pitchFamily="49" charset="-122"/>
              </a:defRPr>
            </a:lvl8pPr>
            <a:lvl9pPr marL="3886200" indent="-228600" algn="ctr" eaLnBrk="0" fontAlgn="base" hangingPunct="0">
              <a:spcBef>
                <a:spcPct val="0"/>
              </a:spcBef>
              <a:spcAft>
                <a:spcPct val="0"/>
              </a:spcAft>
              <a:defRPr>
                <a:solidFill>
                  <a:schemeClr val="tx1"/>
                </a:solidFill>
                <a:latin typeface="Tahoma" panose="020B0604030504040204" pitchFamily="34" charset="0"/>
                <a:ea typeface="LiSu" panose="02010509060101010101" pitchFamily="49" charset="-122"/>
              </a:defRPr>
            </a:lvl9pPr>
          </a:lstStyle>
          <a:p>
            <a:pPr eaLnBrk="1" hangingPunct="1">
              <a:buFont typeface="Wingdings" panose="05000000000000000000" pitchFamily="2" charset="2"/>
              <a:buNone/>
            </a:pPr>
            <a:r>
              <a:rPr lang="en-US" altLang="zh-CN" sz="2200" dirty="0">
                <a:solidFill>
                  <a:srgbClr val="C00000"/>
                </a:solidFill>
                <a:latin typeface="黑体" panose="02010609060101010101" pitchFamily="49" charset="-122"/>
                <a:ea typeface="黑体" panose="02010609060101010101" pitchFamily="49" charset="-122"/>
              </a:rPr>
              <a:t>HAVING</a:t>
            </a:r>
            <a:r>
              <a:rPr lang="zh-CN" altLang="en-US" sz="2200" dirty="0">
                <a:solidFill>
                  <a:srgbClr val="0000CC"/>
                </a:solidFill>
                <a:latin typeface="黑体" panose="02010609060101010101" pitchFamily="49" charset="-122"/>
                <a:ea typeface="黑体" panose="02010609060101010101" pitchFamily="49" charset="-122"/>
              </a:rPr>
              <a:t>子句按筛选条件对</a:t>
            </a:r>
            <a:r>
              <a:rPr lang="zh-CN" altLang="en-US" sz="2200" dirty="0">
                <a:solidFill>
                  <a:srgbClr val="C00000"/>
                </a:solidFill>
                <a:latin typeface="黑体" panose="02010609060101010101" pitchFamily="49" charset="-122"/>
                <a:ea typeface="黑体" panose="02010609060101010101" pitchFamily="49" charset="-122"/>
              </a:rPr>
              <a:t>组</a:t>
            </a:r>
            <a:r>
              <a:rPr lang="zh-CN" altLang="en-US" sz="2200" dirty="0">
                <a:solidFill>
                  <a:srgbClr val="0000CC"/>
                </a:solidFill>
                <a:latin typeface="黑体" panose="02010609060101010101" pitchFamily="49" charset="-122"/>
                <a:ea typeface="黑体" panose="02010609060101010101" pitchFamily="49" charset="-122"/>
              </a:rPr>
              <a:t>进行筛选。不选该子句则不对组进行筛选，即所有的组都出现。</a:t>
            </a:r>
          </a:p>
        </p:txBody>
      </p:sp>
    </p:spTree>
    <p:extLst>
      <p:ext uri="{BB962C8B-B14F-4D97-AF65-F5344CB8AC3E}">
        <p14:creationId xmlns:p14="http://schemas.microsoft.com/office/powerpoint/2010/main" val="1871889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4" grpId="0" animBg="1"/>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744E181-3CE2-476E-B87E-7A0BA506F68F}"/>
              </a:ext>
            </a:extLst>
          </p:cNvPr>
          <p:cNvSpPr>
            <a:spLocks noGrp="1"/>
          </p:cNvSpPr>
          <p:nvPr>
            <p:ph idx="1"/>
          </p:nvPr>
        </p:nvSpPr>
        <p:spPr>
          <a:xfrm>
            <a:off x="648000" y="540000"/>
            <a:ext cx="10738131" cy="5402813"/>
          </a:xfrm>
        </p:spPr>
        <p:txBody>
          <a:bodyPr>
            <a:normAutofit lnSpcReduction="10000"/>
          </a:bodyPr>
          <a:lstStyle/>
          <a:p>
            <a:pPr marL="0" indent="0">
              <a:lnSpc>
                <a:spcPct val="120000"/>
              </a:lnSpc>
              <a:spcBef>
                <a:spcPct val="0"/>
              </a:spcBef>
              <a:buNone/>
              <a:defRPr/>
            </a:pPr>
            <a:r>
              <a:rPr lang="en-US" altLang="zh-CN" dirty="0">
                <a:solidFill>
                  <a:srgbClr val="0000CC"/>
                </a:solidFill>
                <a:latin typeface="黑体" panose="02010609060101010101" pitchFamily="49" charset="-122"/>
                <a:ea typeface="黑体" panose="02010609060101010101" pitchFamily="49" charset="-122"/>
                <a:cs typeface="+mj-cs"/>
              </a:rPr>
              <a:t>1</a:t>
            </a:r>
            <a:r>
              <a:rPr lang="zh-CN" altLang="en-US" dirty="0">
                <a:solidFill>
                  <a:srgbClr val="0000CC"/>
                </a:solidFill>
                <a:latin typeface="黑体" panose="02010609060101010101" pitchFamily="49" charset="-122"/>
                <a:ea typeface="黑体" panose="02010609060101010101" pitchFamily="49" charset="-122"/>
                <a:cs typeface="+mj-cs"/>
              </a:rPr>
              <a:t>、不使用</a:t>
            </a:r>
            <a:r>
              <a:rPr lang="en-US" altLang="zh-CN" dirty="0">
                <a:solidFill>
                  <a:srgbClr val="0000CC"/>
                </a:solidFill>
                <a:latin typeface="黑体" panose="02010609060101010101" pitchFamily="49" charset="-122"/>
                <a:ea typeface="黑体" panose="02010609060101010101" pitchFamily="49" charset="-122"/>
                <a:cs typeface="+mj-cs"/>
              </a:rPr>
              <a:t>HAVING</a:t>
            </a:r>
            <a:r>
              <a:rPr lang="zh-CN" altLang="en-US" dirty="0">
                <a:solidFill>
                  <a:srgbClr val="0000CC"/>
                </a:solidFill>
                <a:latin typeface="黑体" panose="02010609060101010101" pitchFamily="49" charset="-122"/>
                <a:ea typeface="黑体" panose="02010609060101010101" pitchFamily="49" charset="-122"/>
                <a:cs typeface="+mj-cs"/>
              </a:rPr>
              <a:t>子句的分组查询</a:t>
            </a:r>
            <a:endParaRPr lang="en-US" altLang="zh-CN" dirty="0">
              <a:solidFill>
                <a:srgbClr val="0000CC"/>
              </a:solidFill>
              <a:latin typeface="黑体" panose="02010609060101010101" pitchFamily="49" charset="-122"/>
              <a:ea typeface="黑体" panose="02010609060101010101" pitchFamily="49" charset="-122"/>
              <a:cs typeface="+mj-cs"/>
            </a:endParaRPr>
          </a:p>
          <a:p>
            <a:pPr marL="900000" lvl="1" indent="-288000">
              <a:lnSpc>
                <a:spcPct val="120000"/>
              </a:lnSpc>
              <a:spcBef>
                <a:spcPts val="1200"/>
              </a:spcBef>
              <a:defRPr/>
            </a:pPr>
            <a:r>
              <a:rPr lang="zh-CN" altLang="en-US" sz="2600" dirty="0">
                <a:latin typeface="黑体" panose="02010609060101010101" pitchFamily="49" charset="-122"/>
                <a:ea typeface="黑体" panose="02010609060101010101" pitchFamily="49" charset="-122"/>
              </a:rPr>
              <a:t>如果分组后不需要对组进行筛选，则不使用</a:t>
            </a:r>
            <a:r>
              <a:rPr lang="en-US" altLang="zh-CN" sz="2600" dirty="0">
                <a:latin typeface="黑体" panose="02010609060101010101" pitchFamily="49" charset="-122"/>
                <a:ea typeface="黑体" panose="02010609060101010101" pitchFamily="49" charset="-122"/>
              </a:rPr>
              <a:t>HAVING</a:t>
            </a:r>
            <a:r>
              <a:rPr lang="zh-CN" altLang="en-US" sz="2600" dirty="0">
                <a:latin typeface="黑体" panose="02010609060101010101" pitchFamily="49" charset="-122"/>
                <a:ea typeface="黑体" panose="02010609060101010101" pitchFamily="49" charset="-122"/>
              </a:rPr>
              <a:t>子句。</a:t>
            </a:r>
            <a:endParaRPr lang="en-US" altLang="zh-CN" sz="2600" dirty="0">
              <a:latin typeface="黑体" panose="02010609060101010101" pitchFamily="49" charset="-122"/>
              <a:ea typeface="黑体" panose="02010609060101010101" pitchFamily="49" charset="-122"/>
            </a:endParaRPr>
          </a:p>
          <a:p>
            <a:pPr marL="900000" lvl="1" indent="-288000">
              <a:lnSpc>
                <a:spcPct val="120000"/>
              </a:lnSpc>
              <a:spcBef>
                <a:spcPts val="1200"/>
              </a:spcBef>
              <a:defRPr/>
            </a:pPr>
            <a:r>
              <a:rPr lang="zh-CN" altLang="en-US" sz="2600" dirty="0">
                <a:latin typeface="黑体" panose="02010609060101010101" pitchFamily="49" charset="-122"/>
                <a:ea typeface="黑体" panose="02010609060101010101" pitchFamily="49" charset="-122"/>
              </a:rPr>
              <a:t>有几个组查询结果就会有几行，即一个组生成查询结果的一行。</a:t>
            </a:r>
            <a:endParaRPr lang="en-US" altLang="zh-CN" sz="2600" dirty="0">
              <a:latin typeface="黑体" pitchFamily="49" charset="-122"/>
              <a:ea typeface="黑体" pitchFamily="49" charset="-122"/>
            </a:endParaRPr>
          </a:p>
          <a:p>
            <a:pPr marL="457200" lvl="1" indent="0">
              <a:lnSpc>
                <a:spcPct val="120000"/>
              </a:lnSpc>
              <a:spcBef>
                <a:spcPts val="1200"/>
              </a:spcBef>
              <a:buNone/>
            </a:pPr>
            <a:r>
              <a:rPr lang="en-US" altLang="zh-CN" dirty="0">
                <a:solidFill>
                  <a:srgbClr val="006666"/>
                </a:solidFill>
                <a:latin typeface="黑体" panose="02010609060101010101" pitchFamily="49" charset="-122"/>
                <a:ea typeface="黑体" panose="02010609060101010101" pitchFamily="49" charset="-122"/>
              </a:rPr>
              <a:t>【</a:t>
            </a:r>
            <a:r>
              <a:rPr lang="zh-CN" altLang="en-US" dirty="0">
                <a:solidFill>
                  <a:srgbClr val="006666"/>
                </a:solidFill>
                <a:latin typeface="黑体" panose="02010609060101010101" pitchFamily="49" charset="-122"/>
                <a:ea typeface="黑体" panose="02010609060101010101" pitchFamily="49" charset="-122"/>
              </a:rPr>
              <a:t>例</a:t>
            </a:r>
            <a:r>
              <a:rPr lang="en-US" altLang="zh-CN" dirty="0">
                <a:solidFill>
                  <a:srgbClr val="006666"/>
                </a:solidFill>
                <a:latin typeface="黑体" panose="02010609060101010101" pitchFamily="49" charset="-122"/>
                <a:ea typeface="黑体" panose="02010609060101010101" pitchFamily="49" charset="-122"/>
              </a:rPr>
              <a:t>3】</a:t>
            </a:r>
            <a:r>
              <a:rPr lang="zh-CN" altLang="en-US" dirty="0">
                <a:latin typeface="黑体" panose="02010609060101010101" pitchFamily="49" charset="-122"/>
                <a:ea typeface="黑体" panose="02010609060101010101" pitchFamily="49" charset="-122"/>
              </a:rPr>
              <a:t>查询每个学生的平均成绩。查询结果包括学号和平均成绩两列。</a:t>
            </a:r>
            <a:endParaRPr lang="en-US" altLang="zh-CN" dirty="0">
              <a:latin typeface="黑体" panose="02010609060101010101" pitchFamily="49" charset="-122"/>
              <a:ea typeface="黑体" panose="02010609060101010101" pitchFamily="49" charset="-122"/>
            </a:endParaRPr>
          </a:p>
          <a:p>
            <a:pPr marL="914400" lvl="2" indent="0">
              <a:lnSpc>
                <a:spcPct val="120000"/>
              </a:lnSpc>
              <a:spcBef>
                <a:spcPts val="1200"/>
              </a:spcBef>
              <a:buNone/>
            </a:pPr>
            <a:r>
              <a:rPr lang="zh-CN" altLang="en-US" sz="2400" dirty="0">
                <a:solidFill>
                  <a:srgbClr val="C00000"/>
                </a:solidFill>
                <a:latin typeface="黑体" pitchFamily="49" charset="-122"/>
                <a:ea typeface="黑体" pitchFamily="49" charset="-122"/>
              </a:rPr>
              <a:t>分析：</a:t>
            </a:r>
            <a:r>
              <a:rPr lang="zh-CN" altLang="en-US" sz="2400" dirty="0">
                <a:latin typeface="黑体" pitchFamily="49" charset="-122"/>
                <a:ea typeface="黑体" pitchFamily="49" charset="-122"/>
              </a:rPr>
              <a:t>① 查询涉及的数据全部来自</a:t>
            </a:r>
            <a:r>
              <a:rPr lang="en-US" altLang="zh-CN" sz="2400" dirty="0">
                <a:solidFill>
                  <a:srgbClr val="C00000"/>
                </a:solidFill>
                <a:latin typeface="黑体" pitchFamily="49" charset="-122"/>
                <a:ea typeface="黑体" pitchFamily="49" charset="-122"/>
              </a:rPr>
              <a:t>score</a:t>
            </a:r>
            <a:r>
              <a:rPr lang="zh-CN" altLang="en-US" sz="2400" dirty="0">
                <a:latin typeface="黑体" pitchFamily="49" charset="-122"/>
                <a:ea typeface="黑体" pitchFamily="49" charset="-122"/>
              </a:rPr>
              <a:t>表。</a:t>
            </a:r>
            <a:endParaRPr lang="en-US" altLang="zh-CN" sz="2400" dirty="0">
              <a:latin typeface="黑体" pitchFamily="49" charset="-122"/>
              <a:ea typeface="黑体" pitchFamily="49" charset="-122"/>
            </a:endParaRPr>
          </a:p>
          <a:p>
            <a:pPr marL="914400" lvl="2" indent="0">
              <a:lnSpc>
                <a:spcPct val="120000"/>
              </a:lnSpc>
              <a:spcBef>
                <a:spcPts val="1200"/>
              </a:spcBef>
              <a:buNone/>
            </a:pPr>
            <a:r>
              <a:rPr lang="en-US" altLang="zh-CN" sz="2400" dirty="0">
                <a:latin typeface="黑体" pitchFamily="49" charset="-122"/>
                <a:ea typeface="黑体" pitchFamily="49" charset="-122"/>
              </a:rPr>
              <a:t>      </a:t>
            </a:r>
            <a:r>
              <a:rPr lang="zh-CN" altLang="en-US" sz="2400" dirty="0">
                <a:latin typeface="黑体" pitchFamily="49" charset="-122"/>
                <a:ea typeface="黑体" pitchFamily="49" charset="-122"/>
              </a:rPr>
              <a:t>② 在</a:t>
            </a:r>
            <a:r>
              <a:rPr lang="en-US" altLang="zh-CN" sz="2400" dirty="0">
                <a:latin typeface="黑体" pitchFamily="49" charset="-122"/>
                <a:ea typeface="黑体" pitchFamily="49" charset="-122"/>
              </a:rPr>
              <a:t>score</a:t>
            </a:r>
            <a:r>
              <a:rPr lang="zh-CN" altLang="en-US" sz="2400" dirty="0">
                <a:latin typeface="黑体" pitchFamily="49" charset="-122"/>
                <a:ea typeface="黑体" pitchFamily="49" charset="-122"/>
              </a:rPr>
              <a:t>表中只有学生每门课的成绩，要想求每个学生的平均成绩需要将同一个学生的选课记录分到一个组中，因为一个学号代表一个学生，因此按</a:t>
            </a:r>
            <a:r>
              <a:rPr lang="en-US" altLang="zh-CN" sz="2400" dirty="0" err="1">
                <a:solidFill>
                  <a:srgbClr val="C00000"/>
                </a:solidFill>
                <a:latin typeface="黑体" pitchFamily="49" charset="-122"/>
                <a:ea typeface="黑体" pitchFamily="49" charset="-122"/>
              </a:rPr>
              <a:t>sno</a:t>
            </a:r>
            <a:r>
              <a:rPr lang="zh-CN" altLang="en-US" sz="2400" dirty="0">
                <a:latin typeface="黑体" pitchFamily="49" charset="-122"/>
                <a:ea typeface="黑体" pitchFamily="49" charset="-122"/>
              </a:rPr>
              <a:t>（学号）分组。</a:t>
            </a:r>
            <a:endParaRPr lang="en-US" altLang="zh-CN" sz="2400" dirty="0">
              <a:latin typeface="黑体" pitchFamily="49" charset="-122"/>
              <a:ea typeface="黑体" pitchFamily="49" charset="-122"/>
            </a:endParaRPr>
          </a:p>
          <a:p>
            <a:pPr marL="914400" lvl="2" indent="0">
              <a:lnSpc>
                <a:spcPct val="120000"/>
              </a:lnSpc>
              <a:spcBef>
                <a:spcPts val="1200"/>
              </a:spcBef>
              <a:buNone/>
            </a:pPr>
            <a:r>
              <a:rPr lang="zh-CN" altLang="en-US" sz="2400" dirty="0">
                <a:latin typeface="黑体" pitchFamily="49" charset="-122"/>
                <a:ea typeface="黑体" pitchFamily="49" charset="-122"/>
              </a:rPr>
              <a:t>      ③ 使用</a:t>
            </a:r>
            <a:r>
              <a:rPr lang="en-US" altLang="zh-CN" sz="2400" dirty="0">
                <a:solidFill>
                  <a:srgbClr val="C00000"/>
                </a:solidFill>
                <a:latin typeface="黑体" pitchFamily="49" charset="-122"/>
                <a:ea typeface="黑体" pitchFamily="49" charset="-122"/>
              </a:rPr>
              <a:t>avg</a:t>
            </a:r>
            <a:r>
              <a:rPr lang="zh-CN" altLang="en-US" sz="2400" dirty="0">
                <a:latin typeface="黑体" pitchFamily="49" charset="-122"/>
                <a:ea typeface="黑体" pitchFamily="49" charset="-122"/>
              </a:rPr>
              <a:t>函数求每个组（即每个学生）的成绩列的平均值并输出结果。</a:t>
            </a:r>
            <a:endParaRPr lang="en-US" altLang="zh-CN" sz="2400" dirty="0">
              <a:latin typeface="黑体" pitchFamily="49" charset="-122"/>
              <a:ea typeface="黑体" pitchFamily="49" charset="-122"/>
            </a:endParaRPr>
          </a:p>
          <a:p>
            <a:pPr marL="457200" lvl="1" indent="0">
              <a:lnSpc>
                <a:spcPct val="120000"/>
              </a:lnSpc>
              <a:spcBef>
                <a:spcPts val="1200"/>
              </a:spcBef>
              <a:buNone/>
            </a:pPr>
            <a:endParaRPr lang="en-US" altLang="zh-CN" dirty="0">
              <a:latin typeface="黑体" panose="02010609060101010101" pitchFamily="49" charset="-122"/>
              <a:ea typeface="黑体" panose="02010609060101010101" pitchFamily="49" charset="-122"/>
            </a:endParaRPr>
          </a:p>
          <a:p>
            <a:pPr lvl="1">
              <a:lnSpc>
                <a:spcPct val="120000"/>
              </a:lnSpc>
              <a:spcBef>
                <a:spcPts val="1200"/>
              </a:spcBef>
            </a:pPr>
            <a:endParaRPr lang="en-US" altLang="zh-CN" dirty="0">
              <a:latin typeface="黑体" panose="02010609060101010101" pitchFamily="49" charset="-122"/>
              <a:ea typeface="黑体" panose="02010609060101010101" pitchFamily="49" charset="-122"/>
            </a:endParaRPr>
          </a:p>
          <a:p>
            <a:pPr marL="457200" lvl="1" indent="0">
              <a:lnSpc>
                <a:spcPct val="120000"/>
              </a:lnSpc>
              <a:spcBef>
                <a:spcPts val="1200"/>
              </a:spcBef>
              <a:buNone/>
              <a:defRPr/>
            </a:pPr>
            <a:endParaRPr lang="en-US" altLang="zh-CN"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821755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a:extLst>
              <a:ext uri="{FF2B5EF4-FFF2-40B4-BE49-F238E27FC236}">
                <a16:creationId xmlns:a16="http://schemas.microsoft.com/office/drawing/2014/main" id="{B424E6A5-C449-7AEF-DEF3-039A9C2C329D}"/>
              </a:ext>
            </a:extLst>
          </p:cNvPr>
          <p:cNvPicPr>
            <a:picLocks noChangeAspect="1"/>
          </p:cNvPicPr>
          <p:nvPr/>
        </p:nvPicPr>
        <p:blipFill>
          <a:blip r:embed="rId3"/>
          <a:stretch>
            <a:fillRect/>
          </a:stretch>
        </p:blipFill>
        <p:spPr>
          <a:xfrm>
            <a:off x="1429218" y="3634952"/>
            <a:ext cx="2395299" cy="2163276"/>
          </a:xfrm>
          <a:prstGeom prst="rect">
            <a:avLst/>
          </a:prstGeom>
          <a:effectLst>
            <a:outerShdw blurRad="50800" dist="38100" dir="2700000" algn="tl" rotWithShape="0">
              <a:prstClr val="black">
                <a:alpha val="40000"/>
              </a:prstClr>
            </a:outerShdw>
          </a:effectLst>
        </p:spPr>
      </p:pic>
      <p:sp>
        <p:nvSpPr>
          <p:cNvPr id="3" name="内容占位符 2">
            <a:extLst>
              <a:ext uri="{FF2B5EF4-FFF2-40B4-BE49-F238E27FC236}">
                <a16:creationId xmlns:a16="http://schemas.microsoft.com/office/drawing/2014/main" id="{9744E181-3CE2-476E-B87E-7A0BA506F68F}"/>
              </a:ext>
            </a:extLst>
          </p:cNvPr>
          <p:cNvSpPr>
            <a:spLocks noGrp="1"/>
          </p:cNvSpPr>
          <p:nvPr>
            <p:ph idx="1"/>
          </p:nvPr>
        </p:nvSpPr>
        <p:spPr>
          <a:xfrm>
            <a:off x="423447" y="647539"/>
            <a:ext cx="10408920" cy="3121882"/>
          </a:xfrm>
        </p:spPr>
        <p:txBody>
          <a:bodyPr>
            <a:normAutofit fontScale="92500" lnSpcReduction="10000"/>
          </a:bodyPr>
          <a:lstStyle/>
          <a:p>
            <a:pPr marL="914400" lvl="2" indent="0">
              <a:lnSpc>
                <a:spcPct val="100000"/>
              </a:lnSpc>
              <a:spcBef>
                <a:spcPts val="1200"/>
              </a:spcBef>
              <a:buNone/>
            </a:pPr>
            <a:r>
              <a:rPr lang="zh-CN" altLang="en-US" sz="2400" dirty="0">
                <a:solidFill>
                  <a:srgbClr val="C00000"/>
                </a:solidFill>
                <a:latin typeface="黑体" pitchFamily="49" charset="-122"/>
                <a:ea typeface="黑体" pitchFamily="49" charset="-122"/>
              </a:rPr>
              <a:t>查询语句：</a:t>
            </a:r>
            <a:endParaRPr lang="en-US" altLang="zh-CN" sz="2400" dirty="0">
              <a:solidFill>
                <a:srgbClr val="C00000"/>
              </a:solidFill>
              <a:latin typeface="黑体" pitchFamily="49" charset="-122"/>
              <a:ea typeface="黑体" pitchFamily="49" charset="-122"/>
            </a:endParaRPr>
          </a:p>
          <a:p>
            <a:pPr marL="914400" lvl="2" indent="0">
              <a:lnSpc>
                <a:spcPct val="100000"/>
              </a:lnSpc>
              <a:spcBef>
                <a:spcPts val="1200"/>
              </a:spcBef>
              <a:buNone/>
            </a:pPr>
            <a:endParaRPr lang="en-US" altLang="zh-CN" sz="2400" dirty="0">
              <a:solidFill>
                <a:srgbClr val="C00000"/>
              </a:solidFill>
              <a:latin typeface="黑体" pitchFamily="49" charset="-122"/>
              <a:ea typeface="黑体" pitchFamily="49" charset="-122"/>
            </a:endParaRPr>
          </a:p>
          <a:p>
            <a:pPr marL="914400" lvl="2" indent="0">
              <a:lnSpc>
                <a:spcPct val="100000"/>
              </a:lnSpc>
              <a:spcBef>
                <a:spcPts val="1200"/>
              </a:spcBef>
              <a:buNone/>
            </a:pPr>
            <a:endParaRPr lang="en-US" altLang="zh-CN" sz="2400" dirty="0">
              <a:solidFill>
                <a:srgbClr val="C00000"/>
              </a:solidFill>
              <a:latin typeface="黑体" pitchFamily="49" charset="-122"/>
              <a:ea typeface="黑体" pitchFamily="49" charset="-122"/>
            </a:endParaRPr>
          </a:p>
          <a:p>
            <a:pPr marL="914400" lvl="2" indent="0">
              <a:lnSpc>
                <a:spcPct val="100000"/>
              </a:lnSpc>
              <a:spcBef>
                <a:spcPts val="1200"/>
              </a:spcBef>
              <a:buNone/>
            </a:pPr>
            <a:endParaRPr lang="en-US" altLang="zh-CN" sz="2400" dirty="0">
              <a:solidFill>
                <a:srgbClr val="C00000"/>
              </a:solidFill>
              <a:latin typeface="黑体" pitchFamily="49" charset="-122"/>
              <a:ea typeface="黑体" pitchFamily="49" charset="-122"/>
            </a:endParaRPr>
          </a:p>
          <a:p>
            <a:pPr marL="914400" lvl="2" indent="0">
              <a:lnSpc>
                <a:spcPct val="100000"/>
              </a:lnSpc>
              <a:spcBef>
                <a:spcPts val="3000"/>
              </a:spcBef>
              <a:buNone/>
            </a:pPr>
            <a:endParaRPr lang="en-US" altLang="zh-CN" sz="2400" dirty="0">
              <a:solidFill>
                <a:srgbClr val="C00000"/>
              </a:solidFill>
              <a:latin typeface="黑体" pitchFamily="49" charset="-122"/>
              <a:ea typeface="黑体" pitchFamily="49" charset="-122"/>
            </a:endParaRPr>
          </a:p>
          <a:p>
            <a:pPr marL="914400" lvl="2" indent="0">
              <a:lnSpc>
                <a:spcPct val="100000"/>
              </a:lnSpc>
              <a:spcBef>
                <a:spcPts val="1800"/>
              </a:spcBef>
              <a:buNone/>
            </a:pPr>
            <a:r>
              <a:rPr lang="zh-CN" altLang="en-US" sz="2400" dirty="0">
                <a:solidFill>
                  <a:srgbClr val="C00000"/>
                </a:solidFill>
                <a:latin typeface="黑体" pitchFamily="49" charset="-122"/>
                <a:ea typeface="黑体" pitchFamily="49" charset="-122"/>
              </a:rPr>
              <a:t>运行结果：</a:t>
            </a:r>
          </a:p>
          <a:p>
            <a:pPr marL="457200" lvl="1" indent="0">
              <a:lnSpc>
                <a:spcPct val="100000"/>
              </a:lnSpc>
              <a:spcBef>
                <a:spcPts val="1200"/>
              </a:spcBef>
              <a:buNone/>
            </a:pPr>
            <a:endParaRPr lang="en-US" altLang="zh-CN" dirty="0">
              <a:latin typeface="黑体" panose="02010609060101010101" pitchFamily="49" charset="-122"/>
              <a:ea typeface="黑体" panose="02010609060101010101" pitchFamily="49" charset="-122"/>
            </a:endParaRPr>
          </a:p>
          <a:p>
            <a:pPr lvl="1">
              <a:lnSpc>
                <a:spcPct val="100000"/>
              </a:lnSpc>
              <a:spcBef>
                <a:spcPts val="1200"/>
              </a:spcBef>
            </a:pPr>
            <a:endParaRPr lang="en-US" altLang="zh-CN" dirty="0">
              <a:latin typeface="黑体" panose="02010609060101010101" pitchFamily="49" charset="-122"/>
              <a:ea typeface="黑体" panose="02010609060101010101" pitchFamily="49" charset="-122"/>
            </a:endParaRPr>
          </a:p>
          <a:p>
            <a:pPr marL="457200" lvl="1" indent="0">
              <a:lnSpc>
                <a:spcPct val="100000"/>
              </a:lnSpc>
              <a:spcBef>
                <a:spcPts val="1200"/>
              </a:spcBef>
              <a:buNone/>
              <a:defRPr/>
            </a:pPr>
            <a:endParaRPr lang="en-US" altLang="zh-CN" dirty="0">
              <a:latin typeface="黑体" panose="02010609060101010101" pitchFamily="49" charset="-122"/>
              <a:ea typeface="黑体" panose="02010609060101010101" pitchFamily="49" charset="-122"/>
            </a:endParaRPr>
          </a:p>
        </p:txBody>
      </p:sp>
      <p:sp>
        <p:nvSpPr>
          <p:cNvPr id="7" name="矩形 6">
            <a:extLst>
              <a:ext uri="{FF2B5EF4-FFF2-40B4-BE49-F238E27FC236}">
                <a16:creationId xmlns:a16="http://schemas.microsoft.com/office/drawing/2014/main" id="{B252FB7A-23D5-4C42-93C4-2AED18ABC71F}"/>
              </a:ext>
            </a:extLst>
          </p:cNvPr>
          <p:cNvSpPr/>
          <p:nvPr/>
        </p:nvSpPr>
        <p:spPr>
          <a:xfrm>
            <a:off x="1429218" y="1080736"/>
            <a:ext cx="8568791" cy="1595242"/>
          </a:xfrm>
          <a:prstGeom prst="rect">
            <a:avLst/>
          </a:prstGeom>
          <a:solidFill>
            <a:schemeClr val="bg1">
              <a:lumMod val="9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600"/>
              </a:spcBef>
            </a:pPr>
            <a:r>
              <a:rPr lang="en-US" altLang="zh-CN" sz="2400" dirty="0">
                <a:solidFill>
                  <a:srgbClr val="0000FF"/>
                </a:solidFill>
                <a:latin typeface="黑体" panose="02010609060101010101" pitchFamily="49" charset="-122"/>
                <a:ea typeface="黑体" panose="02010609060101010101" pitchFamily="49" charset="-122"/>
              </a:rPr>
              <a:t>SELECT</a:t>
            </a:r>
            <a:r>
              <a:rPr lang="zh-CN" altLang="en-US" sz="2400" dirty="0">
                <a:solidFill>
                  <a:prstClr val="black"/>
                </a:solidFill>
                <a:latin typeface="黑体" panose="02010609060101010101" pitchFamily="49" charset="-122"/>
                <a:ea typeface="黑体" panose="02010609060101010101" pitchFamily="49" charset="-122"/>
              </a:rPr>
              <a:t> </a:t>
            </a:r>
            <a:r>
              <a:rPr lang="en-US" altLang="zh-CN" sz="2400" dirty="0" err="1">
                <a:solidFill>
                  <a:srgbClr val="008080"/>
                </a:solidFill>
                <a:latin typeface="黑体" panose="02010609060101010101" pitchFamily="49" charset="-122"/>
                <a:ea typeface="黑体" panose="02010609060101010101" pitchFamily="49" charset="-122"/>
              </a:rPr>
              <a:t>sno</a:t>
            </a:r>
            <a:r>
              <a:rPr lang="zh-CN" altLang="en-US" sz="2400" dirty="0">
                <a:solidFill>
                  <a:prstClr val="black"/>
                </a:solidFill>
                <a:latin typeface="黑体" panose="02010609060101010101" pitchFamily="49" charset="-122"/>
                <a:ea typeface="黑体" panose="02010609060101010101" pitchFamily="49" charset="-122"/>
              </a:rPr>
              <a:t> </a:t>
            </a:r>
            <a:r>
              <a:rPr lang="zh-CN" altLang="en-US" sz="2400" dirty="0">
                <a:solidFill>
                  <a:srgbClr val="008080"/>
                </a:solidFill>
                <a:latin typeface="黑体" panose="02010609060101010101" pitchFamily="49" charset="-122"/>
                <a:ea typeface="黑体" panose="02010609060101010101" pitchFamily="49" charset="-122"/>
              </a:rPr>
              <a:t>学号</a:t>
            </a:r>
            <a:r>
              <a:rPr lang="en-US" altLang="zh-CN" sz="2400" dirty="0">
                <a:solidFill>
                  <a:srgbClr val="808080"/>
                </a:solidFill>
                <a:latin typeface="黑体" panose="02010609060101010101" pitchFamily="49" charset="-122"/>
                <a:ea typeface="黑体" panose="02010609060101010101" pitchFamily="49" charset="-122"/>
              </a:rPr>
              <a:t>, </a:t>
            </a:r>
            <a:r>
              <a:rPr lang="en-US" altLang="zh-CN" sz="2400" dirty="0">
                <a:solidFill>
                  <a:srgbClr val="FF00FF"/>
                </a:solidFill>
                <a:latin typeface="黑体" panose="02010609060101010101" pitchFamily="49" charset="-122"/>
                <a:ea typeface="黑体" panose="02010609060101010101" pitchFamily="49" charset="-122"/>
              </a:rPr>
              <a:t>AVG</a:t>
            </a:r>
            <a:r>
              <a:rPr lang="en-US" altLang="zh-CN" sz="2400" dirty="0">
                <a:solidFill>
                  <a:srgbClr val="808080"/>
                </a:solidFill>
                <a:latin typeface="黑体" panose="02010609060101010101" pitchFamily="49" charset="-122"/>
                <a:ea typeface="黑体" panose="02010609060101010101" pitchFamily="49" charset="-122"/>
              </a:rPr>
              <a:t>(</a:t>
            </a:r>
            <a:r>
              <a:rPr lang="en-US" altLang="zh-CN" sz="2400" dirty="0">
                <a:solidFill>
                  <a:srgbClr val="008080"/>
                </a:solidFill>
                <a:latin typeface="黑体" panose="02010609060101010101" pitchFamily="49" charset="-122"/>
                <a:ea typeface="黑体" panose="02010609060101010101" pitchFamily="49" charset="-122"/>
              </a:rPr>
              <a:t>degree</a:t>
            </a:r>
            <a:r>
              <a:rPr lang="en-US" altLang="zh-CN" sz="2400" dirty="0">
                <a:solidFill>
                  <a:srgbClr val="808080"/>
                </a:solidFill>
                <a:latin typeface="黑体" panose="02010609060101010101" pitchFamily="49" charset="-122"/>
                <a:ea typeface="黑体" panose="02010609060101010101" pitchFamily="49" charset="-122"/>
              </a:rPr>
              <a:t>)</a:t>
            </a:r>
            <a:r>
              <a:rPr lang="zh-CN" altLang="en-US" sz="2400" dirty="0">
                <a:solidFill>
                  <a:prstClr val="black"/>
                </a:solidFill>
                <a:latin typeface="黑体" panose="02010609060101010101" pitchFamily="49" charset="-122"/>
                <a:ea typeface="黑体" panose="02010609060101010101" pitchFamily="49" charset="-122"/>
              </a:rPr>
              <a:t>  </a:t>
            </a:r>
            <a:r>
              <a:rPr lang="zh-CN" altLang="en-US" sz="2400" dirty="0">
                <a:solidFill>
                  <a:srgbClr val="008080"/>
                </a:solidFill>
                <a:latin typeface="黑体" panose="02010609060101010101" pitchFamily="49" charset="-122"/>
                <a:ea typeface="黑体" panose="02010609060101010101" pitchFamily="49" charset="-122"/>
              </a:rPr>
              <a:t>平均成绩</a:t>
            </a:r>
          </a:p>
          <a:p>
            <a:pPr lvl="2">
              <a:spcBef>
                <a:spcPts val="600"/>
              </a:spcBef>
            </a:pPr>
            <a:r>
              <a:rPr lang="en-US" altLang="zh-CN" sz="2400" dirty="0">
                <a:solidFill>
                  <a:srgbClr val="0000FF"/>
                </a:solidFill>
                <a:latin typeface="黑体" panose="02010609060101010101" pitchFamily="49" charset="-122"/>
                <a:ea typeface="黑体" panose="02010609060101010101" pitchFamily="49" charset="-122"/>
              </a:rPr>
              <a:t>FROM</a:t>
            </a:r>
            <a:r>
              <a:rPr lang="zh-CN" altLang="en-US" sz="2400" dirty="0">
                <a:solidFill>
                  <a:prstClr val="black"/>
                </a:solidFill>
                <a:latin typeface="黑体" panose="02010609060101010101" pitchFamily="49" charset="-122"/>
                <a:ea typeface="黑体" panose="02010609060101010101" pitchFamily="49" charset="-122"/>
              </a:rPr>
              <a:t> </a:t>
            </a:r>
            <a:r>
              <a:rPr lang="en-US" altLang="zh-CN" sz="2400" dirty="0">
                <a:solidFill>
                  <a:srgbClr val="008080"/>
                </a:solidFill>
                <a:latin typeface="黑体" panose="02010609060101010101" pitchFamily="49" charset="-122"/>
                <a:ea typeface="黑体" panose="02010609060101010101" pitchFamily="49" charset="-122"/>
              </a:rPr>
              <a:t>score</a:t>
            </a:r>
            <a:endParaRPr lang="zh-CN" altLang="en-US" sz="2400" dirty="0">
              <a:solidFill>
                <a:srgbClr val="008080"/>
              </a:solidFill>
              <a:latin typeface="黑体" panose="02010609060101010101" pitchFamily="49" charset="-122"/>
              <a:ea typeface="黑体" panose="02010609060101010101" pitchFamily="49" charset="-122"/>
            </a:endParaRPr>
          </a:p>
          <a:p>
            <a:pPr lvl="2">
              <a:spcBef>
                <a:spcPts val="600"/>
              </a:spcBef>
            </a:pPr>
            <a:r>
              <a:rPr lang="en-US" altLang="zh-CN" sz="2400" dirty="0">
                <a:solidFill>
                  <a:srgbClr val="0000FF"/>
                </a:solidFill>
                <a:latin typeface="黑体" panose="02010609060101010101" pitchFamily="49" charset="-122"/>
                <a:ea typeface="黑体" panose="02010609060101010101" pitchFamily="49" charset="-122"/>
              </a:rPr>
              <a:t>GROUP</a:t>
            </a:r>
            <a:r>
              <a:rPr lang="zh-CN" altLang="en-US" sz="2400" dirty="0">
                <a:solidFill>
                  <a:prstClr val="black"/>
                </a:solidFill>
                <a:latin typeface="黑体" panose="02010609060101010101" pitchFamily="49" charset="-122"/>
                <a:ea typeface="黑体" panose="02010609060101010101" pitchFamily="49" charset="-122"/>
              </a:rPr>
              <a:t> </a:t>
            </a:r>
            <a:r>
              <a:rPr lang="en-US" altLang="zh-CN" sz="2400" dirty="0">
                <a:solidFill>
                  <a:srgbClr val="0000FF"/>
                </a:solidFill>
                <a:latin typeface="黑体" panose="02010609060101010101" pitchFamily="49" charset="-122"/>
                <a:ea typeface="黑体" panose="02010609060101010101" pitchFamily="49" charset="-122"/>
              </a:rPr>
              <a:t>BY</a:t>
            </a:r>
            <a:r>
              <a:rPr lang="zh-CN" altLang="en-US" sz="2400" dirty="0">
                <a:solidFill>
                  <a:prstClr val="black"/>
                </a:solidFill>
                <a:latin typeface="黑体" panose="02010609060101010101" pitchFamily="49" charset="-122"/>
                <a:ea typeface="黑体" panose="02010609060101010101" pitchFamily="49" charset="-122"/>
              </a:rPr>
              <a:t> </a:t>
            </a:r>
            <a:r>
              <a:rPr lang="en-US" altLang="zh-CN" sz="2400" dirty="0" err="1">
                <a:solidFill>
                  <a:srgbClr val="008080"/>
                </a:solidFill>
                <a:latin typeface="黑体" panose="02010609060101010101" pitchFamily="49" charset="-122"/>
                <a:ea typeface="黑体" panose="02010609060101010101" pitchFamily="49" charset="-122"/>
              </a:rPr>
              <a:t>sno</a:t>
            </a:r>
            <a:endParaRPr lang="en-US" altLang="zh-CN" sz="2400" dirty="0">
              <a:solidFill>
                <a:srgbClr val="FF0000"/>
              </a:solidFill>
              <a:latin typeface="黑体" panose="02010609060101010101" pitchFamily="49" charset="-122"/>
              <a:ea typeface="黑体" panose="02010609060101010101" pitchFamily="49" charset="-122"/>
            </a:endParaRPr>
          </a:p>
        </p:txBody>
      </p:sp>
      <p:sp>
        <p:nvSpPr>
          <p:cNvPr id="20" name="AutoShape 8">
            <a:extLst>
              <a:ext uri="{FF2B5EF4-FFF2-40B4-BE49-F238E27FC236}">
                <a16:creationId xmlns:a16="http://schemas.microsoft.com/office/drawing/2014/main" id="{2F906FE2-17AF-4913-ABC7-DB0C11249887}"/>
              </a:ext>
            </a:extLst>
          </p:cNvPr>
          <p:cNvSpPr>
            <a:spLocks noChangeArrowheads="1"/>
          </p:cNvSpPr>
          <p:nvPr/>
        </p:nvSpPr>
        <p:spPr bwMode="auto">
          <a:xfrm>
            <a:off x="4104184" y="3986450"/>
            <a:ext cx="3459009" cy="1790814"/>
          </a:xfrm>
          <a:prstGeom prst="wedgeRoundRectCallout">
            <a:avLst>
              <a:gd name="adj1" fmla="val -57735"/>
              <a:gd name="adj2" fmla="val -8407"/>
              <a:gd name="adj3" fmla="val 16667"/>
            </a:avLst>
          </a:prstGeom>
          <a:solidFill>
            <a:schemeClr val="bg1"/>
          </a:solidFill>
          <a:ln w="9525">
            <a:solidFill>
              <a:schemeClr val="tx1"/>
            </a:solidFill>
            <a:miter lim="800000"/>
            <a:headEnd/>
            <a:tailEnd/>
          </a:ln>
        </p:spPr>
        <p:txBody>
          <a:bodyPr/>
          <a:lstStyle>
            <a:lvl1pPr eaLnBrk="0" hangingPunct="0">
              <a:defRPr>
                <a:solidFill>
                  <a:schemeClr val="tx1"/>
                </a:solidFill>
                <a:latin typeface="Tahoma" panose="020B0604030504040204" pitchFamily="34" charset="0"/>
                <a:ea typeface="LiSu" panose="02010509060101010101" pitchFamily="49" charset="-122"/>
              </a:defRPr>
            </a:lvl1pPr>
            <a:lvl2pPr marL="742950" indent="-285750" eaLnBrk="0" hangingPunct="0">
              <a:defRPr>
                <a:solidFill>
                  <a:schemeClr val="tx1"/>
                </a:solidFill>
                <a:latin typeface="Tahoma" panose="020B0604030504040204" pitchFamily="34" charset="0"/>
                <a:ea typeface="LiSu" panose="02010509060101010101" pitchFamily="49" charset="-122"/>
              </a:defRPr>
            </a:lvl2pPr>
            <a:lvl3pPr marL="1143000" indent="-228600" eaLnBrk="0" hangingPunct="0">
              <a:defRPr>
                <a:solidFill>
                  <a:schemeClr val="tx1"/>
                </a:solidFill>
                <a:latin typeface="Tahoma" panose="020B0604030504040204" pitchFamily="34" charset="0"/>
                <a:ea typeface="LiSu" panose="02010509060101010101" pitchFamily="49" charset="-122"/>
              </a:defRPr>
            </a:lvl3pPr>
            <a:lvl4pPr marL="1600200" indent="-228600" eaLnBrk="0" hangingPunct="0">
              <a:defRPr>
                <a:solidFill>
                  <a:schemeClr val="tx1"/>
                </a:solidFill>
                <a:latin typeface="Tahoma" panose="020B0604030504040204" pitchFamily="34" charset="0"/>
                <a:ea typeface="LiSu" panose="02010509060101010101" pitchFamily="49" charset="-122"/>
              </a:defRPr>
            </a:lvl4pPr>
            <a:lvl5pPr marL="2057400" indent="-228600" eaLnBrk="0" hangingPunct="0">
              <a:defRPr>
                <a:solidFill>
                  <a:schemeClr val="tx1"/>
                </a:solidFill>
                <a:latin typeface="Tahoma" panose="020B0604030504040204" pitchFamily="34" charset="0"/>
                <a:ea typeface="LiSu" panose="02010509060101010101" pitchFamily="49" charset="-122"/>
              </a:defRPr>
            </a:lvl5pPr>
            <a:lvl6pPr marL="2514600" indent="-228600" algn="ctr" eaLnBrk="0" fontAlgn="base" hangingPunct="0">
              <a:spcBef>
                <a:spcPct val="0"/>
              </a:spcBef>
              <a:spcAft>
                <a:spcPct val="0"/>
              </a:spcAft>
              <a:defRPr>
                <a:solidFill>
                  <a:schemeClr val="tx1"/>
                </a:solidFill>
                <a:latin typeface="Tahoma" panose="020B0604030504040204" pitchFamily="34" charset="0"/>
                <a:ea typeface="LiSu" panose="02010509060101010101" pitchFamily="49" charset="-122"/>
              </a:defRPr>
            </a:lvl6pPr>
            <a:lvl7pPr marL="2971800" indent="-228600" algn="ctr" eaLnBrk="0" fontAlgn="base" hangingPunct="0">
              <a:spcBef>
                <a:spcPct val="0"/>
              </a:spcBef>
              <a:spcAft>
                <a:spcPct val="0"/>
              </a:spcAft>
              <a:defRPr>
                <a:solidFill>
                  <a:schemeClr val="tx1"/>
                </a:solidFill>
                <a:latin typeface="Tahoma" panose="020B0604030504040204" pitchFamily="34" charset="0"/>
                <a:ea typeface="LiSu" panose="02010509060101010101" pitchFamily="49" charset="-122"/>
              </a:defRPr>
            </a:lvl7pPr>
            <a:lvl8pPr marL="3429000" indent="-228600" algn="ctr" eaLnBrk="0" fontAlgn="base" hangingPunct="0">
              <a:spcBef>
                <a:spcPct val="0"/>
              </a:spcBef>
              <a:spcAft>
                <a:spcPct val="0"/>
              </a:spcAft>
              <a:defRPr>
                <a:solidFill>
                  <a:schemeClr val="tx1"/>
                </a:solidFill>
                <a:latin typeface="Tahoma" panose="020B0604030504040204" pitchFamily="34" charset="0"/>
                <a:ea typeface="LiSu" panose="02010509060101010101" pitchFamily="49" charset="-122"/>
              </a:defRPr>
            </a:lvl8pPr>
            <a:lvl9pPr marL="3886200" indent="-228600" algn="ctr" eaLnBrk="0" fontAlgn="base" hangingPunct="0">
              <a:spcBef>
                <a:spcPct val="0"/>
              </a:spcBef>
              <a:spcAft>
                <a:spcPct val="0"/>
              </a:spcAft>
              <a:defRPr>
                <a:solidFill>
                  <a:schemeClr val="tx1"/>
                </a:solidFill>
                <a:latin typeface="Tahoma" panose="020B0604030504040204" pitchFamily="34" charset="0"/>
                <a:ea typeface="LiSu" panose="02010509060101010101" pitchFamily="49" charset="-122"/>
              </a:defRPr>
            </a:lvl9pPr>
          </a:lstStyle>
          <a:p>
            <a:pPr eaLnBrk="1" hangingPunct="1">
              <a:buFont typeface="Wingdings" panose="05000000000000000000" pitchFamily="2" charset="2"/>
              <a:buNone/>
            </a:pPr>
            <a:r>
              <a:rPr lang="en-US" altLang="zh-CN" sz="2200" dirty="0">
                <a:solidFill>
                  <a:srgbClr val="0000CC"/>
                </a:solidFill>
                <a:latin typeface="黑体" panose="02010609060101010101" pitchFamily="49" charset="-122"/>
                <a:ea typeface="黑体" panose="02010609060101010101" pitchFamily="49" charset="-122"/>
              </a:rPr>
              <a:t>score</a:t>
            </a:r>
            <a:r>
              <a:rPr lang="zh-CN" altLang="en-US" sz="2200" dirty="0">
                <a:solidFill>
                  <a:srgbClr val="0000CC"/>
                </a:solidFill>
                <a:latin typeface="黑体" panose="02010609060101010101" pitchFamily="49" charset="-122"/>
                <a:ea typeface="黑体" panose="02010609060101010101" pitchFamily="49" charset="-122"/>
              </a:rPr>
              <a:t>表中的学生有</a:t>
            </a:r>
            <a:r>
              <a:rPr lang="en-US" altLang="zh-CN" sz="2200" dirty="0">
                <a:solidFill>
                  <a:srgbClr val="0000CC"/>
                </a:solidFill>
                <a:latin typeface="黑体" panose="02010609060101010101" pitchFamily="49" charset="-122"/>
                <a:ea typeface="黑体" panose="02010609060101010101" pitchFamily="49" charset="-122"/>
              </a:rPr>
              <a:t>6</a:t>
            </a:r>
            <a:r>
              <a:rPr lang="zh-CN" altLang="en-US" sz="2200" dirty="0">
                <a:solidFill>
                  <a:srgbClr val="0000CC"/>
                </a:solidFill>
                <a:latin typeface="黑体" panose="02010609060101010101" pitchFamily="49" charset="-122"/>
                <a:ea typeface="黑体" panose="02010609060101010101" pitchFamily="49" charset="-122"/>
              </a:rPr>
              <a:t>个，会分成</a:t>
            </a:r>
            <a:r>
              <a:rPr lang="en-US" altLang="zh-CN" sz="2200" dirty="0">
                <a:solidFill>
                  <a:srgbClr val="0000CC"/>
                </a:solidFill>
                <a:latin typeface="黑体" panose="02010609060101010101" pitchFamily="49" charset="-122"/>
                <a:ea typeface="黑体" panose="02010609060101010101" pitchFamily="49" charset="-122"/>
              </a:rPr>
              <a:t>6</a:t>
            </a:r>
            <a:r>
              <a:rPr lang="zh-CN" altLang="en-US" sz="2200" dirty="0">
                <a:solidFill>
                  <a:srgbClr val="0000CC"/>
                </a:solidFill>
                <a:latin typeface="黑体" panose="02010609060101010101" pitchFamily="49" charset="-122"/>
                <a:ea typeface="黑体" panose="02010609060101010101" pitchFamily="49" charset="-122"/>
              </a:rPr>
              <a:t>个组，一个组对应结果集中的一行，所以结果集中会有</a:t>
            </a:r>
            <a:r>
              <a:rPr lang="en-US" altLang="zh-CN" sz="2200" dirty="0">
                <a:solidFill>
                  <a:srgbClr val="0000CC"/>
                </a:solidFill>
                <a:latin typeface="黑体" panose="02010609060101010101" pitchFamily="49" charset="-122"/>
                <a:ea typeface="黑体" panose="02010609060101010101" pitchFamily="49" charset="-122"/>
              </a:rPr>
              <a:t>6</a:t>
            </a:r>
            <a:r>
              <a:rPr lang="zh-CN" altLang="en-US" sz="2200" dirty="0">
                <a:solidFill>
                  <a:srgbClr val="0000CC"/>
                </a:solidFill>
                <a:latin typeface="黑体" panose="02010609060101010101" pitchFamily="49" charset="-122"/>
                <a:ea typeface="黑体" panose="02010609060101010101" pitchFamily="49" charset="-122"/>
              </a:rPr>
              <a:t>行。</a:t>
            </a:r>
            <a:endParaRPr lang="zh-CN" altLang="en-US" sz="2200" b="1" dirty="0">
              <a:solidFill>
                <a:srgbClr val="0000CC"/>
              </a:solidFill>
              <a:latin typeface="黑体" panose="02010609060101010101" pitchFamily="49" charset="-122"/>
              <a:ea typeface="黑体" panose="02010609060101010101" pitchFamily="49" charset="-122"/>
            </a:endParaRPr>
          </a:p>
        </p:txBody>
      </p:sp>
      <p:sp>
        <p:nvSpPr>
          <p:cNvPr id="2" name="AutoShape 8">
            <a:extLst>
              <a:ext uri="{FF2B5EF4-FFF2-40B4-BE49-F238E27FC236}">
                <a16:creationId xmlns:a16="http://schemas.microsoft.com/office/drawing/2014/main" id="{EE426760-D206-BD2A-DB7F-D63F66109BBE}"/>
              </a:ext>
            </a:extLst>
          </p:cNvPr>
          <p:cNvSpPr>
            <a:spLocks noChangeArrowheads="1"/>
          </p:cNvSpPr>
          <p:nvPr/>
        </p:nvSpPr>
        <p:spPr bwMode="auto">
          <a:xfrm>
            <a:off x="3548146" y="2681674"/>
            <a:ext cx="4330931" cy="912026"/>
          </a:xfrm>
          <a:prstGeom prst="wedgeRoundRectCallout">
            <a:avLst>
              <a:gd name="adj1" fmla="val -36769"/>
              <a:gd name="adj2" fmla="val -70335"/>
              <a:gd name="adj3" fmla="val 16667"/>
            </a:avLst>
          </a:prstGeom>
          <a:solidFill>
            <a:schemeClr val="bg1"/>
          </a:solidFill>
          <a:ln w="9525">
            <a:solidFill>
              <a:schemeClr val="tx1"/>
            </a:solidFill>
            <a:miter lim="800000"/>
            <a:headEnd/>
            <a:tailEnd/>
          </a:ln>
        </p:spPr>
        <p:txBody>
          <a:bodyPr/>
          <a:lstStyle>
            <a:lvl1pPr eaLnBrk="0" hangingPunct="0">
              <a:defRPr>
                <a:solidFill>
                  <a:schemeClr val="tx1"/>
                </a:solidFill>
                <a:latin typeface="Tahoma" panose="020B0604030504040204" pitchFamily="34" charset="0"/>
                <a:ea typeface="LiSu" panose="02010509060101010101" pitchFamily="49" charset="-122"/>
              </a:defRPr>
            </a:lvl1pPr>
            <a:lvl2pPr marL="742950" indent="-285750" eaLnBrk="0" hangingPunct="0">
              <a:defRPr>
                <a:solidFill>
                  <a:schemeClr val="tx1"/>
                </a:solidFill>
                <a:latin typeface="Tahoma" panose="020B0604030504040204" pitchFamily="34" charset="0"/>
                <a:ea typeface="LiSu" panose="02010509060101010101" pitchFamily="49" charset="-122"/>
              </a:defRPr>
            </a:lvl2pPr>
            <a:lvl3pPr marL="1143000" indent="-228600" eaLnBrk="0" hangingPunct="0">
              <a:defRPr>
                <a:solidFill>
                  <a:schemeClr val="tx1"/>
                </a:solidFill>
                <a:latin typeface="Tahoma" panose="020B0604030504040204" pitchFamily="34" charset="0"/>
                <a:ea typeface="LiSu" panose="02010509060101010101" pitchFamily="49" charset="-122"/>
              </a:defRPr>
            </a:lvl3pPr>
            <a:lvl4pPr marL="1600200" indent="-228600" eaLnBrk="0" hangingPunct="0">
              <a:defRPr>
                <a:solidFill>
                  <a:schemeClr val="tx1"/>
                </a:solidFill>
                <a:latin typeface="Tahoma" panose="020B0604030504040204" pitchFamily="34" charset="0"/>
                <a:ea typeface="LiSu" panose="02010509060101010101" pitchFamily="49" charset="-122"/>
              </a:defRPr>
            </a:lvl4pPr>
            <a:lvl5pPr marL="2057400" indent="-228600" eaLnBrk="0" hangingPunct="0">
              <a:defRPr>
                <a:solidFill>
                  <a:schemeClr val="tx1"/>
                </a:solidFill>
                <a:latin typeface="Tahoma" panose="020B0604030504040204" pitchFamily="34" charset="0"/>
                <a:ea typeface="LiSu" panose="02010509060101010101" pitchFamily="49" charset="-122"/>
              </a:defRPr>
            </a:lvl5pPr>
            <a:lvl6pPr marL="2514600" indent="-228600" algn="ctr" eaLnBrk="0" fontAlgn="base" hangingPunct="0">
              <a:spcBef>
                <a:spcPct val="0"/>
              </a:spcBef>
              <a:spcAft>
                <a:spcPct val="0"/>
              </a:spcAft>
              <a:defRPr>
                <a:solidFill>
                  <a:schemeClr val="tx1"/>
                </a:solidFill>
                <a:latin typeface="Tahoma" panose="020B0604030504040204" pitchFamily="34" charset="0"/>
                <a:ea typeface="LiSu" panose="02010509060101010101" pitchFamily="49" charset="-122"/>
              </a:defRPr>
            </a:lvl6pPr>
            <a:lvl7pPr marL="2971800" indent="-228600" algn="ctr" eaLnBrk="0" fontAlgn="base" hangingPunct="0">
              <a:spcBef>
                <a:spcPct val="0"/>
              </a:spcBef>
              <a:spcAft>
                <a:spcPct val="0"/>
              </a:spcAft>
              <a:defRPr>
                <a:solidFill>
                  <a:schemeClr val="tx1"/>
                </a:solidFill>
                <a:latin typeface="Tahoma" panose="020B0604030504040204" pitchFamily="34" charset="0"/>
                <a:ea typeface="LiSu" panose="02010509060101010101" pitchFamily="49" charset="-122"/>
              </a:defRPr>
            </a:lvl7pPr>
            <a:lvl8pPr marL="3429000" indent="-228600" algn="ctr" eaLnBrk="0" fontAlgn="base" hangingPunct="0">
              <a:spcBef>
                <a:spcPct val="0"/>
              </a:spcBef>
              <a:spcAft>
                <a:spcPct val="0"/>
              </a:spcAft>
              <a:defRPr>
                <a:solidFill>
                  <a:schemeClr val="tx1"/>
                </a:solidFill>
                <a:latin typeface="Tahoma" panose="020B0604030504040204" pitchFamily="34" charset="0"/>
                <a:ea typeface="LiSu" panose="02010509060101010101" pitchFamily="49" charset="-122"/>
              </a:defRPr>
            </a:lvl8pPr>
            <a:lvl9pPr marL="3886200" indent="-228600" algn="ctr" eaLnBrk="0" fontAlgn="base" hangingPunct="0">
              <a:spcBef>
                <a:spcPct val="0"/>
              </a:spcBef>
              <a:spcAft>
                <a:spcPct val="0"/>
              </a:spcAft>
              <a:defRPr>
                <a:solidFill>
                  <a:schemeClr val="tx1"/>
                </a:solidFill>
                <a:latin typeface="Tahoma" panose="020B0604030504040204" pitchFamily="34" charset="0"/>
                <a:ea typeface="LiSu" panose="02010509060101010101" pitchFamily="49" charset="-122"/>
              </a:defRPr>
            </a:lvl9pPr>
          </a:lstStyle>
          <a:p>
            <a:r>
              <a:rPr lang="zh-CN" altLang="en-US" sz="2200" dirty="0">
                <a:solidFill>
                  <a:srgbClr val="0000CC"/>
                </a:solidFill>
                <a:latin typeface="等线" panose="02010600030101010101" pitchFamily="2" charset="-122"/>
                <a:ea typeface="等线" panose="02010600030101010101" pitchFamily="2" charset="-122"/>
              </a:rPr>
              <a:t>①</a:t>
            </a:r>
            <a:r>
              <a:rPr lang="zh-CN" altLang="en-US" sz="2200" dirty="0">
                <a:solidFill>
                  <a:srgbClr val="0000CC"/>
                </a:solidFill>
                <a:latin typeface="黑体" panose="02010609060101010101" pitchFamily="49" charset="-122"/>
                <a:ea typeface="黑体" panose="02010609060101010101" pitchFamily="49" charset="-122"/>
              </a:rPr>
              <a:t>先按</a:t>
            </a:r>
            <a:r>
              <a:rPr lang="en-US" altLang="zh-CN" sz="2200" dirty="0" err="1">
                <a:solidFill>
                  <a:srgbClr val="C00000"/>
                </a:solidFill>
                <a:latin typeface="黑体" panose="02010609060101010101" pitchFamily="49" charset="-122"/>
                <a:ea typeface="黑体" panose="02010609060101010101" pitchFamily="49" charset="-122"/>
              </a:rPr>
              <a:t>sno</a:t>
            </a:r>
            <a:r>
              <a:rPr lang="en-US" altLang="zh-CN" sz="2200" dirty="0">
                <a:solidFill>
                  <a:srgbClr val="0000CC"/>
                </a:solidFill>
                <a:latin typeface="黑体" panose="02010609060101010101" pitchFamily="49" charset="-122"/>
                <a:ea typeface="黑体" panose="02010609060101010101" pitchFamily="49" charset="-122"/>
              </a:rPr>
              <a:t>(</a:t>
            </a:r>
            <a:r>
              <a:rPr lang="zh-CN" altLang="en-US" sz="2200" dirty="0">
                <a:solidFill>
                  <a:srgbClr val="0000CC"/>
                </a:solidFill>
                <a:latin typeface="黑体" panose="02010609060101010101" pitchFamily="49" charset="-122"/>
                <a:ea typeface="黑体" panose="02010609060101010101" pitchFamily="49" charset="-122"/>
              </a:rPr>
              <a:t>学号</a:t>
            </a:r>
            <a:r>
              <a:rPr lang="en-US" altLang="zh-CN" sz="2200" dirty="0">
                <a:solidFill>
                  <a:srgbClr val="0000CC"/>
                </a:solidFill>
                <a:latin typeface="黑体" panose="02010609060101010101" pitchFamily="49" charset="-122"/>
                <a:ea typeface="黑体" panose="02010609060101010101" pitchFamily="49" charset="-122"/>
              </a:rPr>
              <a:t>)</a:t>
            </a:r>
            <a:r>
              <a:rPr lang="zh-CN" altLang="en-US" sz="2200" dirty="0">
                <a:solidFill>
                  <a:srgbClr val="0000CC"/>
                </a:solidFill>
                <a:latin typeface="黑体" panose="02010609060101010101" pitchFamily="49" charset="-122"/>
                <a:ea typeface="黑体" panose="02010609060101010101" pitchFamily="49" charset="-122"/>
              </a:rPr>
              <a:t>分组，即学号一样的记录分到一个组中。</a:t>
            </a:r>
            <a:endParaRPr lang="zh-CN" altLang="en-US" sz="2200" b="1" dirty="0">
              <a:solidFill>
                <a:srgbClr val="0000CC"/>
              </a:solidFill>
              <a:latin typeface="黑体" panose="02010609060101010101" pitchFamily="49" charset="-122"/>
              <a:ea typeface="黑体" panose="02010609060101010101" pitchFamily="49" charset="-122"/>
            </a:endParaRPr>
          </a:p>
        </p:txBody>
      </p:sp>
      <p:sp>
        <p:nvSpPr>
          <p:cNvPr id="10" name="AutoShape 8">
            <a:extLst>
              <a:ext uri="{FF2B5EF4-FFF2-40B4-BE49-F238E27FC236}">
                <a16:creationId xmlns:a16="http://schemas.microsoft.com/office/drawing/2014/main" id="{D22221D6-279A-7210-E481-194C1BA8C93C}"/>
              </a:ext>
            </a:extLst>
          </p:cNvPr>
          <p:cNvSpPr>
            <a:spLocks noChangeArrowheads="1"/>
          </p:cNvSpPr>
          <p:nvPr/>
        </p:nvSpPr>
        <p:spPr bwMode="auto">
          <a:xfrm>
            <a:off x="6385558" y="1718666"/>
            <a:ext cx="3905598" cy="912026"/>
          </a:xfrm>
          <a:prstGeom prst="wedgeRoundRectCallout">
            <a:avLst>
              <a:gd name="adj1" fmla="val -71318"/>
              <a:gd name="adj2" fmla="val -65778"/>
              <a:gd name="adj3" fmla="val 16667"/>
            </a:avLst>
          </a:prstGeom>
          <a:solidFill>
            <a:schemeClr val="bg1"/>
          </a:solidFill>
          <a:ln w="9525">
            <a:solidFill>
              <a:schemeClr val="tx1"/>
            </a:solidFill>
            <a:miter lim="800000"/>
            <a:headEnd/>
            <a:tailEnd/>
          </a:ln>
        </p:spPr>
        <p:txBody>
          <a:bodyPr/>
          <a:lstStyle>
            <a:lvl1pPr eaLnBrk="0" hangingPunct="0">
              <a:defRPr>
                <a:solidFill>
                  <a:schemeClr val="tx1"/>
                </a:solidFill>
                <a:latin typeface="Tahoma" panose="020B0604030504040204" pitchFamily="34" charset="0"/>
                <a:ea typeface="LiSu" panose="02010509060101010101" pitchFamily="49" charset="-122"/>
              </a:defRPr>
            </a:lvl1pPr>
            <a:lvl2pPr marL="742950" indent="-285750" eaLnBrk="0" hangingPunct="0">
              <a:defRPr>
                <a:solidFill>
                  <a:schemeClr val="tx1"/>
                </a:solidFill>
                <a:latin typeface="Tahoma" panose="020B0604030504040204" pitchFamily="34" charset="0"/>
                <a:ea typeface="LiSu" panose="02010509060101010101" pitchFamily="49" charset="-122"/>
              </a:defRPr>
            </a:lvl2pPr>
            <a:lvl3pPr marL="1143000" indent="-228600" eaLnBrk="0" hangingPunct="0">
              <a:defRPr>
                <a:solidFill>
                  <a:schemeClr val="tx1"/>
                </a:solidFill>
                <a:latin typeface="Tahoma" panose="020B0604030504040204" pitchFamily="34" charset="0"/>
                <a:ea typeface="LiSu" panose="02010509060101010101" pitchFamily="49" charset="-122"/>
              </a:defRPr>
            </a:lvl3pPr>
            <a:lvl4pPr marL="1600200" indent="-228600" eaLnBrk="0" hangingPunct="0">
              <a:defRPr>
                <a:solidFill>
                  <a:schemeClr val="tx1"/>
                </a:solidFill>
                <a:latin typeface="Tahoma" panose="020B0604030504040204" pitchFamily="34" charset="0"/>
                <a:ea typeface="LiSu" panose="02010509060101010101" pitchFamily="49" charset="-122"/>
              </a:defRPr>
            </a:lvl4pPr>
            <a:lvl5pPr marL="2057400" indent="-228600" eaLnBrk="0" hangingPunct="0">
              <a:defRPr>
                <a:solidFill>
                  <a:schemeClr val="tx1"/>
                </a:solidFill>
                <a:latin typeface="Tahoma" panose="020B0604030504040204" pitchFamily="34" charset="0"/>
                <a:ea typeface="LiSu" panose="02010509060101010101" pitchFamily="49" charset="-122"/>
              </a:defRPr>
            </a:lvl5pPr>
            <a:lvl6pPr marL="2514600" indent="-228600" algn="ctr" eaLnBrk="0" fontAlgn="base" hangingPunct="0">
              <a:spcBef>
                <a:spcPct val="0"/>
              </a:spcBef>
              <a:spcAft>
                <a:spcPct val="0"/>
              </a:spcAft>
              <a:defRPr>
                <a:solidFill>
                  <a:schemeClr val="tx1"/>
                </a:solidFill>
                <a:latin typeface="Tahoma" panose="020B0604030504040204" pitchFamily="34" charset="0"/>
                <a:ea typeface="LiSu" panose="02010509060101010101" pitchFamily="49" charset="-122"/>
              </a:defRPr>
            </a:lvl6pPr>
            <a:lvl7pPr marL="2971800" indent="-228600" algn="ctr" eaLnBrk="0" fontAlgn="base" hangingPunct="0">
              <a:spcBef>
                <a:spcPct val="0"/>
              </a:spcBef>
              <a:spcAft>
                <a:spcPct val="0"/>
              </a:spcAft>
              <a:defRPr>
                <a:solidFill>
                  <a:schemeClr val="tx1"/>
                </a:solidFill>
                <a:latin typeface="Tahoma" panose="020B0604030504040204" pitchFamily="34" charset="0"/>
                <a:ea typeface="LiSu" panose="02010509060101010101" pitchFamily="49" charset="-122"/>
              </a:defRPr>
            </a:lvl7pPr>
            <a:lvl8pPr marL="3429000" indent="-228600" algn="ctr" eaLnBrk="0" fontAlgn="base" hangingPunct="0">
              <a:spcBef>
                <a:spcPct val="0"/>
              </a:spcBef>
              <a:spcAft>
                <a:spcPct val="0"/>
              </a:spcAft>
              <a:defRPr>
                <a:solidFill>
                  <a:schemeClr val="tx1"/>
                </a:solidFill>
                <a:latin typeface="Tahoma" panose="020B0604030504040204" pitchFamily="34" charset="0"/>
                <a:ea typeface="LiSu" panose="02010509060101010101" pitchFamily="49" charset="-122"/>
              </a:defRPr>
            </a:lvl8pPr>
            <a:lvl9pPr marL="3886200" indent="-228600" algn="ctr" eaLnBrk="0" fontAlgn="base" hangingPunct="0">
              <a:spcBef>
                <a:spcPct val="0"/>
              </a:spcBef>
              <a:spcAft>
                <a:spcPct val="0"/>
              </a:spcAft>
              <a:defRPr>
                <a:solidFill>
                  <a:schemeClr val="tx1"/>
                </a:solidFill>
                <a:latin typeface="Tahoma" panose="020B0604030504040204" pitchFamily="34" charset="0"/>
                <a:ea typeface="LiSu" panose="02010509060101010101" pitchFamily="49" charset="-122"/>
              </a:defRPr>
            </a:lvl9pPr>
          </a:lstStyle>
          <a:p>
            <a:r>
              <a:rPr lang="zh-CN" altLang="en-US" sz="2200" dirty="0">
                <a:solidFill>
                  <a:srgbClr val="0000CC"/>
                </a:solidFill>
                <a:latin typeface="等线" panose="02010600030101010101" pitchFamily="2" charset="-122"/>
                <a:ea typeface="等线" panose="02010600030101010101" pitchFamily="2" charset="-122"/>
              </a:rPr>
              <a:t>②</a:t>
            </a:r>
            <a:r>
              <a:rPr lang="zh-CN" altLang="en-US" sz="2200" dirty="0">
                <a:solidFill>
                  <a:srgbClr val="0000CC"/>
                </a:solidFill>
                <a:latin typeface="黑体" panose="02010609060101010101" pitchFamily="49" charset="-122"/>
                <a:ea typeface="黑体" panose="02010609060101010101" pitchFamily="49" charset="-122"/>
              </a:rPr>
              <a:t>对每个组</a:t>
            </a:r>
            <a:r>
              <a:rPr lang="en-US" altLang="zh-CN" sz="2200" dirty="0">
                <a:solidFill>
                  <a:srgbClr val="0000CC"/>
                </a:solidFill>
                <a:latin typeface="黑体" panose="02010609060101010101" pitchFamily="49" charset="-122"/>
                <a:ea typeface="黑体" panose="02010609060101010101" pitchFamily="49" charset="-122"/>
              </a:rPr>
              <a:t>(</a:t>
            </a:r>
            <a:r>
              <a:rPr lang="zh-CN" altLang="en-US" sz="2200" dirty="0">
                <a:solidFill>
                  <a:srgbClr val="0000CC"/>
                </a:solidFill>
                <a:latin typeface="黑体" panose="02010609060101010101" pitchFamily="49" charset="-122"/>
                <a:ea typeface="黑体" panose="02010609060101010101" pitchFamily="49" charset="-122"/>
              </a:rPr>
              <a:t>即每个学生</a:t>
            </a:r>
            <a:r>
              <a:rPr lang="en-US" altLang="zh-CN" sz="2200" dirty="0">
                <a:solidFill>
                  <a:srgbClr val="0000CC"/>
                </a:solidFill>
                <a:latin typeface="黑体" panose="02010609060101010101" pitchFamily="49" charset="-122"/>
                <a:ea typeface="黑体" panose="02010609060101010101" pitchFamily="49" charset="-122"/>
              </a:rPr>
              <a:t>)</a:t>
            </a:r>
            <a:r>
              <a:rPr lang="zh-CN" altLang="en-US" sz="2200" dirty="0">
                <a:solidFill>
                  <a:srgbClr val="0000CC"/>
                </a:solidFill>
                <a:latin typeface="黑体" panose="02010609060101010101" pitchFamily="49" charset="-122"/>
                <a:ea typeface="黑体" panose="02010609060101010101" pitchFamily="49" charset="-122"/>
              </a:rPr>
              <a:t>求平均成绩。</a:t>
            </a:r>
            <a:endParaRPr lang="zh-CN" altLang="en-US" sz="2200" b="1" dirty="0">
              <a:solidFill>
                <a:srgbClr val="0000CC"/>
              </a:solidFill>
              <a:latin typeface="黑体" panose="02010609060101010101" pitchFamily="49" charset="-122"/>
              <a:ea typeface="黑体" panose="02010609060101010101" pitchFamily="49" charset="-122"/>
            </a:endParaRPr>
          </a:p>
        </p:txBody>
      </p:sp>
      <p:grpSp>
        <p:nvGrpSpPr>
          <p:cNvPr id="4" name="组合 3">
            <a:extLst>
              <a:ext uri="{FF2B5EF4-FFF2-40B4-BE49-F238E27FC236}">
                <a16:creationId xmlns:a16="http://schemas.microsoft.com/office/drawing/2014/main" id="{ECD2D83D-57F7-A3DE-70C8-5FF604D0C4FD}"/>
              </a:ext>
            </a:extLst>
          </p:cNvPr>
          <p:cNvGrpSpPr/>
          <p:nvPr/>
        </p:nvGrpSpPr>
        <p:grpSpPr>
          <a:xfrm>
            <a:off x="8773613" y="3288188"/>
            <a:ext cx="2395299" cy="2872217"/>
            <a:chOff x="8628203" y="3359148"/>
            <a:chExt cx="2395299" cy="2872217"/>
          </a:xfrm>
        </p:grpSpPr>
        <p:pic>
          <p:nvPicPr>
            <p:cNvPr id="5" name="图片 4">
              <a:extLst>
                <a:ext uri="{FF2B5EF4-FFF2-40B4-BE49-F238E27FC236}">
                  <a16:creationId xmlns:a16="http://schemas.microsoft.com/office/drawing/2014/main" id="{1521D752-F2EA-F371-FE3D-A0ECDA04E0DE}"/>
                </a:ext>
              </a:extLst>
            </p:cNvPr>
            <p:cNvPicPr>
              <a:picLocks noChangeAspect="1"/>
            </p:cNvPicPr>
            <p:nvPr/>
          </p:nvPicPr>
          <p:blipFill rotWithShape="1">
            <a:blip r:embed="rId4"/>
            <a:srcRect t="6061"/>
            <a:stretch/>
          </p:blipFill>
          <p:spPr>
            <a:xfrm>
              <a:off x="8628203" y="3632758"/>
              <a:ext cx="2395299" cy="2598607"/>
            </a:xfrm>
            <a:prstGeom prst="rect">
              <a:avLst/>
            </a:prstGeom>
            <a:effectLst>
              <a:outerShdw blurRad="50800" dist="38100" dir="2700000" algn="tl" rotWithShape="0">
                <a:prstClr val="black">
                  <a:alpha val="40000"/>
                </a:prstClr>
              </a:outerShdw>
            </a:effectLst>
          </p:spPr>
        </p:pic>
        <p:sp>
          <p:nvSpPr>
            <p:cNvPr id="6" name="文本框 5">
              <a:extLst>
                <a:ext uri="{FF2B5EF4-FFF2-40B4-BE49-F238E27FC236}">
                  <a16:creationId xmlns:a16="http://schemas.microsoft.com/office/drawing/2014/main" id="{2DB392B3-5F9C-9CF2-7262-5655EAC3F373}"/>
                </a:ext>
              </a:extLst>
            </p:cNvPr>
            <p:cNvSpPr txBox="1"/>
            <p:nvPr/>
          </p:nvSpPr>
          <p:spPr>
            <a:xfrm>
              <a:off x="9440853" y="3359148"/>
              <a:ext cx="1188193" cy="338554"/>
            </a:xfrm>
            <a:prstGeom prst="rect">
              <a:avLst/>
            </a:prstGeom>
            <a:noFill/>
          </p:spPr>
          <p:txBody>
            <a:bodyPr wrap="square" rtlCol="0">
              <a:spAutoFit/>
            </a:bodyPr>
            <a:lstStyle/>
            <a:p>
              <a:r>
                <a:rPr lang="en-US" altLang="zh-CN" sz="1600" dirty="0">
                  <a:latin typeface="黑体" panose="02010609060101010101" pitchFamily="49" charset="-122"/>
                  <a:ea typeface="黑体" panose="02010609060101010101" pitchFamily="49" charset="-122"/>
                </a:rPr>
                <a:t>score</a:t>
              </a:r>
              <a:r>
                <a:rPr lang="zh-CN" altLang="en-US" sz="1600" dirty="0">
                  <a:latin typeface="黑体" panose="02010609060101010101" pitchFamily="49" charset="-122"/>
                  <a:ea typeface="黑体" panose="02010609060101010101" pitchFamily="49" charset="-122"/>
                </a:rPr>
                <a:t>表</a:t>
              </a:r>
            </a:p>
          </p:txBody>
        </p:sp>
      </p:grpSp>
    </p:spTree>
    <p:extLst>
      <p:ext uri="{BB962C8B-B14F-4D97-AF65-F5344CB8AC3E}">
        <p14:creationId xmlns:p14="http://schemas.microsoft.com/office/powerpoint/2010/main" val="3121526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iterate type="wd">
                                    <p:tmAbs val="500"/>
                                  </p:iterate>
                                  <p:childTnLst>
                                    <p:set>
                                      <p:cBhvr>
                                        <p:cTn id="1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iterate type="wd">
                                    <p:tmAbs val="500"/>
                                  </p:iterate>
                                  <p:childTnLst>
                                    <p:set>
                                      <p:cBhvr>
                                        <p:cTn id="1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iterate type="wd">
                                    <p:tmAbs val="500"/>
                                  </p:iterate>
                                  <p:childTnLst>
                                    <p:set>
                                      <p:cBhvr>
                                        <p:cTn id="2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0" grpId="0" animBg="1"/>
      <p:bldP spid="2" grpId="0" animBg="1"/>
      <p:bldP spid="1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744E181-3CE2-476E-B87E-7A0BA506F68F}"/>
              </a:ext>
            </a:extLst>
          </p:cNvPr>
          <p:cNvSpPr>
            <a:spLocks noGrp="1"/>
          </p:cNvSpPr>
          <p:nvPr>
            <p:ph idx="1"/>
          </p:nvPr>
        </p:nvSpPr>
        <p:spPr>
          <a:xfrm>
            <a:off x="648000" y="720000"/>
            <a:ext cx="10447022" cy="5132157"/>
          </a:xfrm>
        </p:spPr>
        <p:txBody>
          <a:bodyPr>
            <a:normAutofit/>
          </a:bodyPr>
          <a:lstStyle/>
          <a:p>
            <a:pPr marL="0" indent="0">
              <a:lnSpc>
                <a:spcPct val="110000"/>
              </a:lnSpc>
              <a:spcBef>
                <a:spcPct val="0"/>
              </a:spcBef>
              <a:buNone/>
              <a:defRPr/>
            </a:pPr>
            <a:r>
              <a:rPr lang="en-US" altLang="zh-CN" dirty="0">
                <a:solidFill>
                  <a:srgbClr val="0000CC"/>
                </a:solidFill>
                <a:latin typeface="黑体" panose="02010609060101010101" pitchFamily="49" charset="-122"/>
                <a:ea typeface="黑体" panose="02010609060101010101" pitchFamily="49" charset="-122"/>
                <a:cs typeface="+mj-cs"/>
              </a:rPr>
              <a:t>2.</a:t>
            </a:r>
            <a:r>
              <a:rPr lang="zh-CN" altLang="en-US" dirty="0">
                <a:solidFill>
                  <a:srgbClr val="0000CC"/>
                </a:solidFill>
                <a:latin typeface="黑体" panose="02010609060101010101" pitchFamily="49" charset="-122"/>
                <a:ea typeface="黑体" panose="02010609060101010101" pitchFamily="49" charset="-122"/>
                <a:cs typeface="+mj-cs"/>
              </a:rPr>
              <a:t>使用</a:t>
            </a:r>
            <a:r>
              <a:rPr lang="en-US" altLang="zh-CN" dirty="0">
                <a:solidFill>
                  <a:srgbClr val="0000CC"/>
                </a:solidFill>
                <a:latin typeface="黑体" panose="02010609060101010101" pitchFamily="49" charset="-122"/>
                <a:ea typeface="黑体" panose="02010609060101010101" pitchFamily="49" charset="-122"/>
                <a:cs typeface="+mj-cs"/>
              </a:rPr>
              <a:t>HAVING</a:t>
            </a:r>
            <a:r>
              <a:rPr lang="zh-CN" altLang="en-US" dirty="0">
                <a:solidFill>
                  <a:srgbClr val="0000CC"/>
                </a:solidFill>
                <a:latin typeface="黑体" panose="02010609060101010101" pitchFamily="49" charset="-122"/>
                <a:ea typeface="黑体" panose="02010609060101010101" pitchFamily="49" charset="-122"/>
                <a:cs typeface="+mj-cs"/>
              </a:rPr>
              <a:t>子句的分组查询</a:t>
            </a:r>
            <a:endParaRPr lang="en-US" altLang="zh-CN" dirty="0">
              <a:solidFill>
                <a:srgbClr val="0000CC"/>
              </a:solidFill>
              <a:latin typeface="黑体" panose="02010609060101010101" pitchFamily="49" charset="-122"/>
              <a:ea typeface="黑体" panose="02010609060101010101" pitchFamily="49" charset="-122"/>
              <a:cs typeface="+mj-cs"/>
            </a:endParaRPr>
          </a:p>
          <a:p>
            <a:pPr marL="720000" indent="-288000">
              <a:lnSpc>
                <a:spcPct val="120000"/>
              </a:lnSpc>
              <a:spcBef>
                <a:spcPts val="1200"/>
              </a:spcBef>
              <a:defRPr/>
            </a:pPr>
            <a:r>
              <a:rPr lang="zh-CN" altLang="en-US" sz="2600" dirty="0">
                <a:latin typeface="黑体" panose="02010609060101010101" pitchFamily="49" charset="-122"/>
                <a:ea typeface="黑体" panose="02010609060101010101" pitchFamily="49" charset="-122"/>
              </a:rPr>
              <a:t>如果分组后需要对组进行筛选，则要用</a:t>
            </a:r>
            <a:r>
              <a:rPr lang="en-US" altLang="zh-CN" sz="2600" dirty="0">
                <a:solidFill>
                  <a:srgbClr val="C00000"/>
                </a:solidFill>
                <a:latin typeface="黑体" panose="02010609060101010101" pitchFamily="49" charset="-122"/>
                <a:ea typeface="黑体" panose="02010609060101010101" pitchFamily="49" charset="-122"/>
              </a:rPr>
              <a:t>HAVING</a:t>
            </a:r>
            <a:r>
              <a:rPr lang="zh-CN" altLang="en-US" sz="2600" dirty="0">
                <a:latin typeface="黑体" panose="02010609060101010101" pitchFamily="49" charset="-122"/>
                <a:ea typeface="黑体" panose="02010609060101010101" pitchFamily="49" charset="-122"/>
              </a:rPr>
              <a:t>子句给出筛选条件。</a:t>
            </a:r>
            <a:endParaRPr lang="en-US" altLang="zh-CN" sz="2600" dirty="0">
              <a:latin typeface="黑体" panose="02010609060101010101" pitchFamily="49" charset="-122"/>
              <a:ea typeface="黑体" panose="02010609060101010101" pitchFamily="49" charset="-122"/>
            </a:endParaRPr>
          </a:p>
          <a:p>
            <a:pPr marL="449263" lvl="1" indent="7938">
              <a:lnSpc>
                <a:spcPct val="120000"/>
              </a:lnSpc>
              <a:spcBef>
                <a:spcPts val="1800"/>
              </a:spcBef>
              <a:buNone/>
            </a:pPr>
            <a:r>
              <a:rPr lang="en-US" altLang="zh-CN" dirty="0">
                <a:solidFill>
                  <a:srgbClr val="006666"/>
                </a:solidFill>
                <a:latin typeface="黑体" panose="02010609060101010101" pitchFamily="49" charset="-122"/>
                <a:ea typeface="黑体" panose="02010609060101010101" pitchFamily="49" charset="-122"/>
              </a:rPr>
              <a:t>【</a:t>
            </a:r>
            <a:r>
              <a:rPr lang="zh-CN" altLang="en-US" dirty="0">
                <a:solidFill>
                  <a:srgbClr val="006666"/>
                </a:solidFill>
                <a:latin typeface="黑体" panose="02010609060101010101" pitchFamily="49" charset="-122"/>
                <a:ea typeface="黑体" panose="02010609060101010101" pitchFamily="49" charset="-122"/>
              </a:rPr>
              <a:t>例</a:t>
            </a:r>
            <a:r>
              <a:rPr lang="en-US" altLang="zh-CN" dirty="0">
                <a:solidFill>
                  <a:srgbClr val="006666"/>
                </a:solidFill>
                <a:latin typeface="黑体" panose="02010609060101010101" pitchFamily="49" charset="-122"/>
                <a:ea typeface="黑体" panose="02010609060101010101" pitchFamily="49" charset="-122"/>
              </a:rPr>
              <a:t>4】</a:t>
            </a:r>
            <a:r>
              <a:rPr lang="zh-CN" altLang="en-US" dirty="0">
                <a:latin typeface="黑体" panose="02010609060101010101" pitchFamily="49" charset="-122"/>
                <a:ea typeface="黑体" panose="02010609060101010101" pitchFamily="49" charset="-122"/>
              </a:rPr>
              <a:t>查询至少有</a:t>
            </a:r>
            <a:r>
              <a:rPr lang="en-US" altLang="zh-CN" dirty="0">
                <a:latin typeface="黑体" panose="02010609060101010101" pitchFamily="49" charset="-122"/>
                <a:ea typeface="黑体" panose="02010609060101010101" pitchFamily="49" charset="-122"/>
              </a:rPr>
              <a:t>5</a:t>
            </a:r>
            <a:r>
              <a:rPr lang="zh-CN" altLang="en-US" dirty="0">
                <a:latin typeface="黑体" panose="02010609060101010101" pitchFamily="49" charset="-122"/>
                <a:ea typeface="黑体" panose="02010609060101010101" pitchFamily="49" charset="-122"/>
              </a:rPr>
              <a:t>名学生选修的课程。查询结果包括课程号和选课人数。</a:t>
            </a:r>
            <a:endParaRPr lang="en-US" altLang="zh-CN" dirty="0">
              <a:latin typeface="黑体" panose="02010609060101010101" pitchFamily="49" charset="-122"/>
              <a:ea typeface="黑体" panose="02010609060101010101" pitchFamily="49" charset="-122"/>
            </a:endParaRPr>
          </a:p>
          <a:p>
            <a:pPr marL="914400" lvl="2" indent="0">
              <a:lnSpc>
                <a:spcPct val="120000"/>
              </a:lnSpc>
              <a:spcBef>
                <a:spcPts val="1200"/>
              </a:spcBef>
              <a:buNone/>
            </a:pPr>
            <a:r>
              <a:rPr lang="zh-CN" altLang="en-US" sz="2400" dirty="0">
                <a:solidFill>
                  <a:srgbClr val="C00000"/>
                </a:solidFill>
                <a:latin typeface="黑体" pitchFamily="49" charset="-122"/>
                <a:ea typeface="黑体" pitchFamily="49" charset="-122"/>
              </a:rPr>
              <a:t>分析： </a:t>
            </a:r>
            <a:r>
              <a:rPr lang="zh-CN" altLang="en-US" sz="2400" dirty="0">
                <a:latin typeface="黑体" pitchFamily="49" charset="-122"/>
                <a:ea typeface="黑体" pitchFamily="49" charset="-122"/>
              </a:rPr>
              <a:t>① 查询涉及的数据全部来自</a:t>
            </a:r>
            <a:r>
              <a:rPr lang="en-US" altLang="zh-CN" sz="2400" dirty="0">
                <a:latin typeface="黑体" pitchFamily="49" charset="-122"/>
                <a:ea typeface="黑体" pitchFamily="49" charset="-122"/>
              </a:rPr>
              <a:t>score</a:t>
            </a:r>
            <a:r>
              <a:rPr lang="zh-CN" altLang="en-US" sz="2400" dirty="0">
                <a:latin typeface="黑体" pitchFamily="49" charset="-122"/>
                <a:ea typeface="黑体" pitchFamily="49" charset="-122"/>
              </a:rPr>
              <a:t>表。</a:t>
            </a:r>
            <a:endParaRPr lang="en-US" altLang="zh-CN" sz="2400" dirty="0">
              <a:latin typeface="黑体" pitchFamily="49" charset="-122"/>
              <a:ea typeface="黑体" pitchFamily="49" charset="-122"/>
            </a:endParaRPr>
          </a:p>
          <a:p>
            <a:pPr marL="914400" lvl="2" indent="0">
              <a:lnSpc>
                <a:spcPct val="120000"/>
              </a:lnSpc>
              <a:spcBef>
                <a:spcPts val="1200"/>
              </a:spcBef>
              <a:buNone/>
            </a:pPr>
            <a:r>
              <a:rPr lang="en-US" altLang="zh-CN" sz="2400" dirty="0">
                <a:solidFill>
                  <a:srgbClr val="C00000"/>
                </a:solidFill>
                <a:latin typeface="黑体" pitchFamily="49" charset="-122"/>
                <a:ea typeface="黑体" pitchFamily="49" charset="-122"/>
              </a:rPr>
              <a:t>       </a:t>
            </a:r>
            <a:r>
              <a:rPr lang="zh-CN" altLang="en-US" sz="2400" dirty="0">
                <a:latin typeface="黑体" pitchFamily="49" charset="-122"/>
                <a:ea typeface="黑体" pitchFamily="49" charset="-122"/>
              </a:rPr>
              <a:t>② 先求各门课的选课人数，这就需要在</a:t>
            </a:r>
            <a:r>
              <a:rPr lang="en-US" altLang="zh-CN" sz="2400" dirty="0">
                <a:latin typeface="黑体" pitchFamily="49" charset="-122"/>
                <a:ea typeface="黑体" pitchFamily="49" charset="-122"/>
              </a:rPr>
              <a:t>score</a:t>
            </a:r>
            <a:r>
              <a:rPr lang="zh-CN" altLang="en-US" sz="2400" dirty="0">
                <a:latin typeface="黑体" pitchFamily="49" charset="-122"/>
                <a:ea typeface="黑体" pitchFamily="49" charset="-122"/>
              </a:rPr>
              <a:t>表中按</a:t>
            </a:r>
            <a:r>
              <a:rPr lang="en-US" altLang="zh-CN" sz="2400" dirty="0" err="1">
                <a:solidFill>
                  <a:srgbClr val="C00000"/>
                </a:solidFill>
                <a:latin typeface="黑体" pitchFamily="49" charset="-122"/>
                <a:ea typeface="黑体" pitchFamily="49" charset="-122"/>
              </a:rPr>
              <a:t>cno</a:t>
            </a:r>
            <a:r>
              <a:rPr lang="zh-CN" altLang="en-US" sz="2400" dirty="0">
                <a:latin typeface="黑体" pitchFamily="49" charset="-122"/>
                <a:ea typeface="黑体" pitchFamily="49" charset="-122"/>
              </a:rPr>
              <a:t>（课程号）分组，即课程号一样的分到一个组中，然后使用</a:t>
            </a:r>
            <a:r>
              <a:rPr lang="en-US" altLang="zh-CN" sz="2400" dirty="0">
                <a:latin typeface="黑体" pitchFamily="49" charset="-122"/>
                <a:ea typeface="黑体" pitchFamily="49" charset="-122"/>
              </a:rPr>
              <a:t>count</a:t>
            </a:r>
            <a:r>
              <a:rPr lang="zh-CN" altLang="en-US" sz="2400" dirty="0">
                <a:latin typeface="黑体" pitchFamily="49" charset="-122"/>
                <a:ea typeface="黑体" pitchFamily="49" charset="-122"/>
              </a:rPr>
              <a:t>函数求各组（即各门课）的记录数（即选课人数）。</a:t>
            </a:r>
            <a:endParaRPr lang="en-US" altLang="zh-CN" sz="2400" dirty="0">
              <a:latin typeface="黑体" pitchFamily="49" charset="-122"/>
              <a:ea typeface="黑体" pitchFamily="49" charset="-122"/>
            </a:endParaRPr>
          </a:p>
          <a:p>
            <a:pPr marL="914400" lvl="2" indent="0">
              <a:lnSpc>
                <a:spcPct val="120000"/>
              </a:lnSpc>
              <a:spcBef>
                <a:spcPts val="1200"/>
              </a:spcBef>
              <a:buNone/>
            </a:pPr>
            <a:r>
              <a:rPr lang="zh-CN" altLang="en-US" sz="2400" dirty="0">
                <a:latin typeface="黑体" pitchFamily="49" charset="-122"/>
                <a:ea typeface="黑体" pitchFamily="49" charset="-122"/>
              </a:rPr>
              <a:t>       </a:t>
            </a:r>
            <a:r>
              <a:rPr lang="en-US" altLang="zh-CN" sz="2400" dirty="0">
                <a:latin typeface="黑体" pitchFamily="49" charset="-122"/>
                <a:ea typeface="黑体" pitchFamily="49" charset="-122"/>
              </a:rPr>
              <a:t>③ </a:t>
            </a:r>
            <a:r>
              <a:rPr lang="zh-CN" altLang="en-US" sz="2400" dirty="0">
                <a:latin typeface="黑体" pitchFamily="49" charset="-122"/>
                <a:ea typeface="黑体" pitchFamily="49" charset="-122"/>
              </a:rPr>
              <a:t>最后筛选出选课人数大于等于</a:t>
            </a:r>
            <a:r>
              <a:rPr lang="en-US" altLang="zh-CN" sz="2400" dirty="0">
                <a:latin typeface="黑体" pitchFamily="49" charset="-122"/>
                <a:ea typeface="黑体" pitchFamily="49" charset="-122"/>
              </a:rPr>
              <a:t>5</a:t>
            </a:r>
            <a:r>
              <a:rPr lang="zh-CN" altLang="en-US" sz="2400" dirty="0">
                <a:latin typeface="黑体" pitchFamily="49" charset="-122"/>
                <a:ea typeface="黑体" pitchFamily="49" charset="-122"/>
              </a:rPr>
              <a:t>的组并输出结果。</a:t>
            </a:r>
          </a:p>
          <a:p>
            <a:pPr lvl="1">
              <a:lnSpc>
                <a:spcPct val="120000"/>
              </a:lnSpc>
              <a:spcBef>
                <a:spcPts val="600"/>
              </a:spcBef>
              <a:buNone/>
              <a:defRPr/>
            </a:pPr>
            <a:endParaRPr lang="en-US" altLang="zh-CN" dirty="0">
              <a:latin typeface="黑体" pitchFamily="49" charset="-122"/>
              <a:ea typeface="黑体" pitchFamily="49" charset="-122"/>
            </a:endParaRPr>
          </a:p>
          <a:p>
            <a:pPr lvl="1">
              <a:lnSpc>
                <a:spcPct val="120000"/>
              </a:lnSpc>
              <a:spcBef>
                <a:spcPts val="600"/>
              </a:spcBef>
            </a:pPr>
            <a:endParaRPr lang="en-US" altLang="zh-CN" dirty="0">
              <a:latin typeface="黑体" pitchFamily="49" charset="-122"/>
              <a:ea typeface="黑体" pitchFamily="49" charset="-122"/>
            </a:endParaRPr>
          </a:p>
          <a:p>
            <a:pPr marL="457200" lvl="1" indent="0">
              <a:lnSpc>
                <a:spcPct val="120000"/>
              </a:lnSpc>
              <a:spcBef>
                <a:spcPts val="600"/>
              </a:spcBef>
              <a:buNone/>
              <a:defRPr/>
            </a:pPr>
            <a:endParaRPr lang="en-US" altLang="zh-CN" dirty="0">
              <a:latin typeface="黑体" pitchFamily="49" charset="-122"/>
              <a:ea typeface="黑体" pitchFamily="49" charset="-122"/>
            </a:endParaRPr>
          </a:p>
        </p:txBody>
      </p:sp>
    </p:spTree>
    <p:extLst>
      <p:ext uri="{BB962C8B-B14F-4D97-AF65-F5344CB8AC3E}">
        <p14:creationId xmlns:p14="http://schemas.microsoft.com/office/powerpoint/2010/main" val="3879147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744E181-3CE2-476E-B87E-7A0BA506F68F}"/>
              </a:ext>
            </a:extLst>
          </p:cNvPr>
          <p:cNvSpPr>
            <a:spLocks noGrp="1"/>
          </p:cNvSpPr>
          <p:nvPr>
            <p:ph idx="1"/>
          </p:nvPr>
        </p:nvSpPr>
        <p:spPr>
          <a:xfrm>
            <a:off x="327277" y="870551"/>
            <a:ext cx="10408920" cy="4351338"/>
          </a:xfrm>
        </p:spPr>
        <p:txBody>
          <a:bodyPr>
            <a:normAutofit/>
          </a:bodyPr>
          <a:lstStyle/>
          <a:p>
            <a:pPr marL="914400" lvl="2" indent="0">
              <a:lnSpc>
                <a:spcPct val="150000"/>
              </a:lnSpc>
              <a:spcBef>
                <a:spcPts val="600"/>
              </a:spcBef>
              <a:buNone/>
            </a:pPr>
            <a:r>
              <a:rPr lang="zh-CN" altLang="en-US" sz="2200" dirty="0">
                <a:solidFill>
                  <a:srgbClr val="C00000"/>
                </a:solidFill>
                <a:latin typeface="黑体" pitchFamily="49" charset="-122"/>
                <a:ea typeface="黑体" pitchFamily="49" charset="-122"/>
              </a:rPr>
              <a:t> 查询语句：</a:t>
            </a:r>
            <a:endParaRPr lang="en-US" altLang="zh-CN" sz="2200" dirty="0">
              <a:solidFill>
                <a:srgbClr val="C00000"/>
              </a:solidFill>
              <a:latin typeface="黑体" pitchFamily="49" charset="-122"/>
              <a:ea typeface="黑体" pitchFamily="49" charset="-122"/>
            </a:endParaRPr>
          </a:p>
          <a:p>
            <a:pPr marL="914400" lvl="2" indent="0">
              <a:buNone/>
            </a:pPr>
            <a:r>
              <a:rPr lang="en-US" altLang="zh-CN" sz="2200" b="1" dirty="0">
                <a:solidFill>
                  <a:srgbClr val="0000FF"/>
                </a:solidFill>
              </a:rPr>
              <a:t>  </a:t>
            </a:r>
            <a:endParaRPr lang="en-US" altLang="zh-CN" sz="2200" dirty="0">
              <a:solidFill>
                <a:srgbClr val="C00000"/>
              </a:solidFill>
              <a:latin typeface="黑体" pitchFamily="49" charset="-122"/>
              <a:ea typeface="黑体" pitchFamily="49" charset="-122"/>
            </a:endParaRPr>
          </a:p>
          <a:p>
            <a:pPr marL="914400" lvl="2" indent="0">
              <a:lnSpc>
                <a:spcPct val="150000"/>
              </a:lnSpc>
              <a:spcBef>
                <a:spcPts val="1800"/>
              </a:spcBef>
              <a:buNone/>
            </a:pPr>
            <a:endParaRPr lang="en-US" altLang="zh-CN" sz="2200" dirty="0">
              <a:solidFill>
                <a:srgbClr val="C00000"/>
              </a:solidFill>
              <a:latin typeface="黑体" pitchFamily="49" charset="-122"/>
              <a:ea typeface="黑体" pitchFamily="49" charset="-122"/>
            </a:endParaRPr>
          </a:p>
          <a:p>
            <a:pPr marL="914400" lvl="2" indent="0">
              <a:lnSpc>
                <a:spcPct val="150000"/>
              </a:lnSpc>
              <a:spcBef>
                <a:spcPts val="1800"/>
              </a:spcBef>
              <a:buNone/>
            </a:pPr>
            <a:endParaRPr lang="en-US" altLang="zh-CN" sz="2200" dirty="0">
              <a:solidFill>
                <a:srgbClr val="C00000"/>
              </a:solidFill>
              <a:latin typeface="黑体" pitchFamily="49" charset="-122"/>
              <a:ea typeface="黑体" pitchFamily="49" charset="-122"/>
            </a:endParaRPr>
          </a:p>
          <a:p>
            <a:pPr marL="914400" lvl="2" indent="0">
              <a:lnSpc>
                <a:spcPct val="150000"/>
              </a:lnSpc>
              <a:spcBef>
                <a:spcPts val="1200"/>
              </a:spcBef>
              <a:buNone/>
            </a:pPr>
            <a:r>
              <a:rPr lang="zh-CN" altLang="en-US" sz="2200" dirty="0">
                <a:solidFill>
                  <a:srgbClr val="C00000"/>
                </a:solidFill>
                <a:latin typeface="黑体" pitchFamily="49" charset="-122"/>
                <a:ea typeface="黑体" pitchFamily="49" charset="-122"/>
              </a:rPr>
              <a:t> 运行结果：</a:t>
            </a:r>
            <a:endParaRPr lang="en-US" altLang="zh-CN" sz="2200" dirty="0">
              <a:latin typeface="黑体" panose="02010609060101010101" pitchFamily="49" charset="-122"/>
              <a:ea typeface="黑体" panose="02010609060101010101" pitchFamily="49" charset="-122"/>
            </a:endParaRPr>
          </a:p>
          <a:p>
            <a:pPr marL="457200" lvl="1" indent="0">
              <a:lnSpc>
                <a:spcPct val="150000"/>
              </a:lnSpc>
              <a:spcBef>
                <a:spcPts val="600"/>
              </a:spcBef>
              <a:buNone/>
              <a:defRPr/>
            </a:pPr>
            <a:endParaRPr lang="en-US" altLang="zh-CN" dirty="0">
              <a:latin typeface="黑体" panose="02010609060101010101" pitchFamily="49" charset="-122"/>
              <a:ea typeface="黑体" panose="02010609060101010101" pitchFamily="49" charset="-122"/>
            </a:endParaRPr>
          </a:p>
        </p:txBody>
      </p:sp>
      <p:sp>
        <p:nvSpPr>
          <p:cNvPr id="7" name="矩形 6">
            <a:extLst>
              <a:ext uri="{FF2B5EF4-FFF2-40B4-BE49-F238E27FC236}">
                <a16:creationId xmlns:a16="http://schemas.microsoft.com/office/drawing/2014/main" id="{1570927D-25E9-428C-AD7B-C8D072C64E2E}"/>
              </a:ext>
            </a:extLst>
          </p:cNvPr>
          <p:cNvSpPr/>
          <p:nvPr/>
        </p:nvSpPr>
        <p:spPr>
          <a:xfrm>
            <a:off x="1419493" y="1411475"/>
            <a:ext cx="8453970" cy="1634745"/>
          </a:xfrm>
          <a:prstGeom prst="rect">
            <a:avLst/>
          </a:prstGeom>
          <a:solidFill>
            <a:schemeClr val="bg1">
              <a:lumMod val="9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dirty="0">
                <a:solidFill>
                  <a:srgbClr val="0000FF"/>
                </a:solidFill>
                <a:latin typeface="黑体" panose="02010609060101010101" pitchFamily="49" charset="-122"/>
                <a:ea typeface="黑体" panose="02010609060101010101" pitchFamily="49" charset="-122"/>
              </a:rPr>
              <a:t>SELECT</a:t>
            </a:r>
            <a:r>
              <a:rPr lang="zh-CN" altLang="en-US" sz="2400" dirty="0">
                <a:solidFill>
                  <a:prstClr val="black"/>
                </a:solidFill>
                <a:latin typeface="黑体" panose="02010609060101010101" pitchFamily="49" charset="-122"/>
                <a:ea typeface="黑体" panose="02010609060101010101" pitchFamily="49" charset="-122"/>
              </a:rPr>
              <a:t> </a:t>
            </a:r>
            <a:r>
              <a:rPr lang="en-US" altLang="zh-CN" sz="2400" dirty="0" err="1">
                <a:solidFill>
                  <a:srgbClr val="008080"/>
                </a:solidFill>
                <a:latin typeface="黑体" panose="02010609060101010101" pitchFamily="49" charset="-122"/>
                <a:ea typeface="黑体" panose="02010609060101010101" pitchFamily="49" charset="-122"/>
              </a:rPr>
              <a:t>cno</a:t>
            </a:r>
            <a:r>
              <a:rPr lang="zh-CN" altLang="en-US" sz="2400" dirty="0">
                <a:solidFill>
                  <a:prstClr val="black"/>
                </a:solidFill>
                <a:latin typeface="黑体" panose="02010609060101010101" pitchFamily="49" charset="-122"/>
                <a:ea typeface="黑体" panose="02010609060101010101" pitchFamily="49" charset="-122"/>
              </a:rPr>
              <a:t> </a:t>
            </a:r>
            <a:r>
              <a:rPr lang="zh-CN" altLang="en-US" sz="2400" dirty="0">
                <a:solidFill>
                  <a:srgbClr val="008080"/>
                </a:solidFill>
                <a:latin typeface="黑体" panose="02010609060101010101" pitchFamily="49" charset="-122"/>
                <a:ea typeface="黑体" panose="02010609060101010101" pitchFamily="49" charset="-122"/>
              </a:rPr>
              <a:t>课程号</a:t>
            </a:r>
            <a:r>
              <a:rPr lang="en-US" altLang="zh-CN" sz="2400" dirty="0">
                <a:solidFill>
                  <a:srgbClr val="808080"/>
                </a:solidFill>
                <a:latin typeface="黑体" panose="02010609060101010101" pitchFamily="49" charset="-122"/>
                <a:ea typeface="黑体" panose="02010609060101010101" pitchFamily="49" charset="-122"/>
              </a:rPr>
              <a:t>,</a:t>
            </a:r>
            <a:r>
              <a:rPr lang="zh-CN" altLang="en-US" sz="2400" dirty="0">
                <a:solidFill>
                  <a:prstClr val="black"/>
                </a:solidFill>
                <a:latin typeface="黑体" panose="02010609060101010101" pitchFamily="49" charset="-122"/>
                <a:ea typeface="黑体" panose="02010609060101010101" pitchFamily="49" charset="-122"/>
              </a:rPr>
              <a:t> </a:t>
            </a:r>
            <a:r>
              <a:rPr lang="en-US" altLang="zh-CN" sz="2400" dirty="0">
                <a:solidFill>
                  <a:srgbClr val="FF00FF"/>
                </a:solidFill>
                <a:latin typeface="黑体" panose="02010609060101010101" pitchFamily="49" charset="-122"/>
                <a:ea typeface="黑体" panose="02010609060101010101" pitchFamily="49" charset="-122"/>
              </a:rPr>
              <a:t>COUNT</a:t>
            </a:r>
            <a:r>
              <a:rPr lang="en-US" altLang="zh-CN" sz="2400" dirty="0">
                <a:solidFill>
                  <a:srgbClr val="808080"/>
                </a:solidFill>
                <a:latin typeface="黑体" panose="02010609060101010101" pitchFamily="49" charset="-122"/>
                <a:ea typeface="黑体" panose="02010609060101010101" pitchFamily="49" charset="-122"/>
              </a:rPr>
              <a:t>(*)</a:t>
            </a:r>
            <a:r>
              <a:rPr lang="zh-CN" altLang="en-US" sz="2400" dirty="0">
                <a:solidFill>
                  <a:prstClr val="black"/>
                </a:solidFill>
                <a:latin typeface="黑体" panose="02010609060101010101" pitchFamily="49" charset="-122"/>
                <a:ea typeface="黑体" panose="02010609060101010101" pitchFamily="49" charset="-122"/>
              </a:rPr>
              <a:t> </a:t>
            </a:r>
            <a:r>
              <a:rPr lang="zh-CN" altLang="en-US" sz="2400" dirty="0">
                <a:solidFill>
                  <a:srgbClr val="008080"/>
                </a:solidFill>
                <a:latin typeface="黑体" panose="02010609060101010101" pitchFamily="49" charset="-122"/>
                <a:ea typeface="黑体" panose="02010609060101010101" pitchFamily="49" charset="-122"/>
              </a:rPr>
              <a:t>选课人数</a:t>
            </a:r>
          </a:p>
          <a:p>
            <a:r>
              <a:rPr lang="en-US" altLang="zh-CN" sz="2400" dirty="0">
                <a:solidFill>
                  <a:srgbClr val="0000FF"/>
                </a:solidFill>
                <a:latin typeface="黑体" panose="02010609060101010101" pitchFamily="49" charset="-122"/>
                <a:ea typeface="黑体" panose="02010609060101010101" pitchFamily="49" charset="-122"/>
              </a:rPr>
              <a:t>      FROM</a:t>
            </a:r>
            <a:r>
              <a:rPr lang="zh-CN" altLang="en-US" sz="2400" dirty="0">
                <a:solidFill>
                  <a:prstClr val="black"/>
                </a:solidFill>
                <a:latin typeface="黑体" panose="02010609060101010101" pitchFamily="49" charset="-122"/>
                <a:ea typeface="黑体" panose="02010609060101010101" pitchFamily="49" charset="-122"/>
              </a:rPr>
              <a:t> </a:t>
            </a:r>
            <a:r>
              <a:rPr lang="en-US" altLang="zh-CN" sz="2400" dirty="0">
                <a:solidFill>
                  <a:srgbClr val="008080"/>
                </a:solidFill>
                <a:latin typeface="黑体" panose="02010609060101010101" pitchFamily="49" charset="-122"/>
                <a:ea typeface="黑体" panose="02010609060101010101" pitchFamily="49" charset="-122"/>
              </a:rPr>
              <a:t>score</a:t>
            </a:r>
            <a:endParaRPr lang="zh-CN" altLang="en-US" sz="2400" dirty="0">
              <a:solidFill>
                <a:srgbClr val="008080"/>
              </a:solidFill>
              <a:latin typeface="黑体" panose="02010609060101010101" pitchFamily="49" charset="-122"/>
              <a:ea typeface="黑体" panose="02010609060101010101" pitchFamily="49" charset="-122"/>
            </a:endParaRPr>
          </a:p>
          <a:p>
            <a:r>
              <a:rPr lang="en-US" altLang="zh-CN" sz="2400" dirty="0">
                <a:solidFill>
                  <a:srgbClr val="0000FF"/>
                </a:solidFill>
                <a:latin typeface="黑体" panose="02010609060101010101" pitchFamily="49" charset="-122"/>
                <a:ea typeface="黑体" panose="02010609060101010101" pitchFamily="49" charset="-122"/>
              </a:rPr>
              <a:t>      GROUP</a:t>
            </a:r>
            <a:r>
              <a:rPr lang="zh-CN" altLang="en-US" sz="2400" dirty="0">
                <a:solidFill>
                  <a:prstClr val="black"/>
                </a:solidFill>
                <a:latin typeface="黑体" panose="02010609060101010101" pitchFamily="49" charset="-122"/>
                <a:ea typeface="黑体" panose="02010609060101010101" pitchFamily="49" charset="-122"/>
              </a:rPr>
              <a:t> </a:t>
            </a:r>
            <a:r>
              <a:rPr lang="en-US" altLang="zh-CN" sz="2400" dirty="0">
                <a:solidFill>
                  <a:srgbClr val="0000FF"/>
                </a:solidFill>
                <a:latin typeface="黑体" panose="02010609060101010101" pitchFamily="49" charset="-122"/>
                <a:ea typeface="黑体" panose="02010609060101010101" pitchFamily="49" charset="-122"/>
              </a:rPr>
              <a:t>BY</a:t>
            </a:r>
            <a:r>
              <a:rPr lang="zh-CN" altLang="en-US" sz="2400" dirty="0">
                <a:solidFill>
                  <a:prstClr val="black"/>
                </a:solidFill>
                <a:latin typeface="黑体" panose="02010609060101010101" pitchFamily="49" charset="-122"/>
                <a:ea typeface="黑体" panose="02010609060101010101" pitchFamily="49" charset="-122"/>
              </a:rPr>
              <a:t> </a:t>
            </a:r>
            <a:r>
              <a:rPr lang="en-US" altLang="zh-CN" sz="2400" dirty="0" err="1">
                <a:solidFill>
                  <a:srgbClr val="008080"/>
                </a:solidFill>
                <a:latin typeface="黑体" panose="02010609060101010101" pitchFamily="49" charset="-122"/>
                <a:ea typeface="黑体" panose="02010609060101010101" pitchFamily="49" charset="-122"/>
              </a:rPr>
              <a:t>cno</a:t>
            </a:r>
            <a:endParaRPr lang="zh-CN" altLang="en-US" sz="2400" dirty="0">
              <a:solidFill>
                <a:srgbClr val="008080"/>
              </a:solidFill>
              <a:latin typeface="黑体" panose="02010609060101010101" pitchFamily="49" charset="-122"/>
              <a:ea typeface="黑体" panose="02010609060101010101" pitchFamily="49" charset="-122"/>
            </a:endParaRPr>
          </a:p>
          <a:p>
            <a:r>
              <a:rPr lang="en-US" altLang="zh-CN" sz="2400" dirty="0">
                <a:solidFill>
                  <a:srgbClr val="0000FF"/>
                </a:solidFill>
                <a:latin typeface="黑体" panose="02010609060101010101" pitchFamily="49" charset="-122"/>
                <a:ea typeface="黑体" panose="02010609060101010101" pitchFamily="49" charset="-122"/>
              </a:rPr>
              <a:t>       HAVING</a:t>
            </a:r>
            <a:r>
              <a:rPr lang="zh-CN" altLang="en-US" sz="2400" dirty="0">
                <a:solidFill>
                  <a:prstClr val="black"/>
                </a:solidFill>
                <a:latin typeface="黑体" panose="02010609060101010101" pitchFamily="49" charset="-122"/>
                <a:ea typeface="黑体" panose="02010609060101010101" pitchFamily="49" charset="-122"/>
              </a:rPr>
              <a:t>  </a:t>
            </a:r>
            <a:r>
              <a:rPr lang="en-US" altLang="zh-CN" sz="2400" dirty="0">
                <a:solidFill>
                  <a:srgbClr val="FF00FF"/>
                </a:solidFill>
                <a:latin typeface="黑体" panose="02010609060101010101" pitchFamily="49" charset="-122"/>
                <a:ea typeface="黑体" panose="02010609060101010101" pitchFamily="49" charset="-122"/>
              </a:rPr>
              <a:t>COUNT</a:t>
            </a:r>
            <a:r>
              <a:rPr lang="en-US" altLang="zh-CN" sz="2400" dirty="0">
                <a:solidFill>
                  <a:srgbClr val="808080"/>
                </a:solidFill>
                <a:latin typeface="黑体" panose="02010609060101010101" pitchFamily="49" charset="-122"/>
                <a:ea typeface="黑体" panose="02010609060101010101" pitchFamily="49" charset="-122"/>
              </a:rPr>
              <a:t>(*)&gt;=</a:t>
            </a:r>
            <a:r>
              <a:rPr lang="en-US" altLang="zh-CN" sz="2400" dirty="0">
                <a:solidFill>
                  <a:prstClr val="black"/>
                </a:solidFill>
                <a:latin typeface="黑体" panose="02010609060101010101" pitchFamily="49" charset="-122"/>
                <a:ea typeface="黑体" panose="02010609060101010101" pitchFamily="49" charset="-122"/>
              </a:rPr>
              <a:t>5</a:t>
            </a:r>
            <a:endParaRPr lang="en-US" altLang="zh-CN" sz="2400" dirty="0">
              <a:solidFill>
                <a:srgbClr val="FF0000"/>
              </a:solidFill>
              <a:latin typeface="黑体" panose="02010609060101010101" pitchFamily="49" charset="-122"/>
              <a:ea typeface="黑体" panose="02010609060101010101" pitchFamily="49" charset="-122"/>
            </a:endParaRPr>
          </a:p>
        </p:txBody>
      </p:sp>
      <p:sp>
        <p:nvSpPr>
          <p:cNvPr id="2" name="AutoShape 8">
            <a:extLst>
              <a:ext uri="{FF2B5EF4-FFF2-40B4-BE49-F238E27FC236}">
                <a16:creationId xmlns:a16="http://schemas.microsoft.com/office/drawing/2014/main" id="{7364F191-BE97-695F-858E-D1AD827E78EC}"/>
              </a:ext>
            </a:extLst>
          </p:cNvPr>
          <p:cNvSpPr>
            <a:spLocks noChangeArrowheads="1"/>
          </p:cNvSpPr>
          <p:nvPr/>
        </p:nvSpPr>
        <p:spPr bwMode="auto">
          <a:xfrm>
            <a:off x="5531737" y="2001585"/>
            <a:ext cx="3786830" cy="530636"/>
          </a:xfrm>
          <a:prstGeom prst="wedgeRoundRectCallout">
            <a:avLst>
              <a:gd name="adj1" fmla="val -77863"/>
              <a:gd name="adj2" fmla="val 34482"/>
              <a:gd name="adj3" fmla="val 16667"/>
            </a:avLst>
          </a:prstGeom>
          <a:solidFill>
            <a:schemeClr val="bg1"/>
          </a:solidFill>
          <a:ln w="9525">
            <a:solidFill>
              <a:schemeClr val="tx1"/>
            </a:solidFill>
            <a:miter lim="800000"/>
            <a:headEnd/>
            <a:tailEnd/>
          </a:ln>
        </p:spPr>
        <p:txBody>
          <a:bodyPr/>
          <a:lstStyle>
            <a:lvl1pPr eaLnBrk="0" hangingPunct="0">
              <a:defRPr>
                <a:solidFill>
                  <a:schemeClr val="tx1"/>
                </a:solidFill>
                <a:latin typeface="Tahoma" panose="020B0604030504040204" pitchFamily="34" charset="0"/>
                <a:ea typeface="LiSu" panose="02010509060101010101" pitchFamily="49" charset="-122"/>
              </a:defRPr>
            </a:lvl1pPr>
            <a:lvl2pPr marL="742950" indent="-285750" eaLnBrk="0" hangingPunct="0">
              <a:defRPr>
                <a:solidFill>
                  <a:schemeClr val="tx1"/>
                </a:solidFill>
                <a:latin typeface="Tahoma" panose="020B0604030504040204" pitchFamily="34" charset="0"/>
                <a:ea typeface="LiSu" panose="02010509060101010101" pitchFamily="49" charset="-122"/>
              </a:defRPr>
            </a:lvl2pPr>
            <a:lvl3pPr marL="1143000" indent="-228600" eaLnBrk="0" hangingPunct="0">
              <a:defRPr>
                <a:solidFill>
                  <a:schemeClr val="tx1"/>
                </a:solidFill>
                <a:latin typeface="Tahoma" panose="020B0604030504040204" pitchFamily="34" charset="0"/>
                <a:ea typeface="LiSu" panose="02010509060101010101" pitchFamily="49" charset="-122"/>
              </a:defRPr>
            </a:lvl3pPr>
            <a:lvl4pPr marL="1600200" indent="-228600" eaLnBrk="0" hangingPunct="0">
              <a:defRPr>
                <a:solidFill>
                  <a:schemeClr val="tx1"/>
                </a:solidFill>
                <a:latin typeface="Tahoma" panose="020B0604030504040204" pitchFamily="34" charset="0"/>
                <a:ea typeface="LiSu" panose="02010509060101010101" pitchFamily="49" charset="-122"/>
              </a:defRPr>
            </a:lvl4pPr>
            <a:lvl5pPr marL="2057400" indent="-228600" eaLnBrk="0" hangingPunct="0">
              <a:defRPr>
                <a:solidFill>
                  <a:schemeClr val="tx1"/>
                </a:solidFill>
                <a:latin typeface="Tahoma" panose="020B0604030504040204" pitchFamily="34" charset="0"/>
                <a:ea typeface="LiSu" panose="02010509060101010101" pitchFamily="49" charset="-122"/>
              </a:defRPr>
            </a:lvl5pPr>
            <a:lvl6pPr marL="2514600" indent="-228600" algn="ctr" eaLnBrk="0" fontAlgn="base" hangingPunct="0">
              <a:spcBef>
                <a:spcPct val="0"/>
              </a:spcBef>
              <a:spcAft>
                <a:spcPct val="0"/>
              </a:spcAft>
              <a:defRPr>
                <a:solidFill>
                  <a:schemeClr val="tx1"/>
                </a:solidFill>
                <a:latin typeface="Tahoma" panose="020B0604030504040204" pitchFamily="34" charset="0"/>
                <a:ea typeface="LiSu" panose="02010509060101010101" pitchFamily="49" charset="-122"/>
              </a:defRPr>
            </a:lvl6pPr>
            <a:lvl7pPr marL="2971800" indent="-228600" algn="ctr" eaLnBrk="0" fontAlgn="base" hangingPunct="0">
              <a:spcBef>
                <a:spcPct val="0"/>
              </a:spcBef>
              <a:spcAft>
                <a:spcPct val="0"/>
              </a:spcAft>
              <a:defRPr>
                <a:solidFill>
                  <a:schemeClr val="tx1"/>
                </a:solidFill>
                <a:latin typeface="Tahoma" panose="020B0604030504040204" pitchFamily="34" charset="0"/>
                <a:ea typeface="LiSu" panose="02010509060101010101" pitchFamily="49" charset="-122"/>
              </a:defRPr>
            </a:lvl7pPr>
            <a:lvl8pPr marL="3429000" indent="-228600" algn="ctr" eaLnBrk="0" fontAlgn="base" hangingPunct="0">
              <a:spcBef>
                <a:spcPct val="0"/>
              </a:spcBef>
              <a:spcAft>
                <a:spcPct val="0"/>
              </a:spcAft>
              <a:defRPr>
                <a:solidFill>
                  <a:schemeClr val="tx1"/>
                </a:solidFill>
                <a:latin typeface="Tahoma" panose="020B0604030504040204" pitchFamily="34" charset="0"/>
                <a:ea typeface="LiSu" panose="02010509060101010101" pitchFamily="49" charset="-122"/>
              </a:defRPr>
            </a:lvl8pPr>
            <a:lvl9pPr marL="3886200" indent="-228600" algn="ctr" eaLnBrk="0" fontAlgn="base" hangingPunct="0">
              <a:spcBef>
                <a:spcPct val="0"/>
              </a:spcBef>
              <a:spcAft>
                <a:spcPct val="0"/>
              </a:spcAft>
              <a:defRPr>
                <a:solidFill>
                  <a:schemeClr val="tx1"/>
                </a:solidFill>
                <a:latin typeface="Tahoma" panose="020B0604030504040204" pitchFamily="34" charset="0"/>
                <a:ea typeface="LiSu" panose="02010509060101010101" pitchFamily="49" charset="-122"/>
              </a:defRPr>
            </a:lvl9pPr>
          </a:lstStyle>
          <a:p>
            <a:r>
              <a:rPr lang="zh-CN" altLang="en-US" sz="2200" dirty="0">
                <a:solidFill>
                  <a:srgbClr val="0000CC"/>
                </a:solidFill>
                <a:latin typeface="黑体" panose="02010609060101010101" pitchFamily="49" charset="-122"/>
                <a:ea typeface="黑体" panose="02010609060101010101" pitchFamily="49" charset="-122"/>
              </a:rPr>
              <a:t>①记录按</a:t>
            </a:r>
            <a:r>
              <a:rPr lang="en-US" altLang="zh-CN" sz="2200" dirty="0" err="1">
                <a:solidFill>
                  <a:srgbClr val="FF0000"/>
                </a:solidFill>
                <a:latin typeface="黑体" panose="02010609060101010101" pitchFamily="49" charset="-122"/>
                <a:ea typeface="黑体" panose="02010609060101010101" pitchFamily="49" charset="-122"/>
              </a:rPr>
              <a:t>cno</a:t>
            </a:r>
            <a:r>
              <a:rPr lang="en-US" altLang="zh-CN" sz="2200" dirty="0">
                <a:solidFill>
                  <a:srgbClr val="0000CC"/>
                </a:solidFill>
                <a:latin typeface="黑体" panose="02010609060101010101" pitchFamily="49" charset="-122"/>
                <a:ea typeface="黑体" panose="02010609060101010101" pitchFamily="49" charset="-122"/>
              </a:rPr>
              <a:t>(</a:t>
            </a:r>
            <a:r>
              <a:rPr lang="zh-CN" altLang="en-US" sz="2200" dirty="0">
                <a:solidFill>
                  <a:srgbClr val="0000CC"/>
                </a:solidFill>
                <a:latin typeface="黑体" panose="02010609060101010101" pitchFamily="49" charset="-122"/>
                <a:ea typeface="黑体" panose="02010609060101010101" pitchFamily="49" charset="-122"/>
              </a:rPr>
              <a:t>课程号</a:t>
            </a:r>
            <a:r>
              <a:rPr lang="en-US" altLang="zh-CN" sz="2200" dirty="0">
                <a:solidFill>
                  <a:srgbClr val="0000CC"/>
                </a:solidFill>
                <a:latin typeface="黑体" panose="02010609060101010101" pitchFamily="49" charset="-122"/>
                <a:ea typeface="黑体" panose="02010609060101010101" pitchFamily="49" charset="-122"/>
              </a:rPr>
              <a:t>)</a:t>
            </a:r>
            <a:r>
              <a:rPr lang="zh-CN" altLang="en-US" sz="2200" dirty="0">
                <a:solidFill>
                  <a:srgbClr val="0000CC"/>
                </a:solidFill>
                <a:latin typeface="黑体" panose="02010609060101010101" pitchFamily="49" charset="-122"/>
                <a:ea typeface="黑体" panose="02010609060101010101" pitchFamily="49" charset="-122"/>
              </a:rPr>
              <a:t>分组。</a:t>
            </a:r>
            <a:endParaRPr lang="zh-CN" altLang="en-US" sz="2200" b="1" dirty="0">
              <a:solidFill>
                <a:srgbClr val="0000CC"/>
              </a:solidFill>
              <a:latin typeface="黑体" panose="02010609060101010101" pitchFamily="49" charset="-122"/>
              <a:ea typeface="黑体" panose="02010609060101010101" pitchFamily="49" charset="-122"/>
            </a:endParaRPr>
          </a:p>
        </p:txBody>
      </p:sp>
      <p:sp>
        <p:nvSpPr>
          <p:cNvPr id="14" name="AutoShape 8">
            <a:extLst>
              <a:ext uri="{FF2B5EF4-FFF2-40B4-BE49-F238E27FC236}">
                <a16:creationId xmlns:a16="http://schemas.microsoft.com/office/drawing/2014/main" id="{0FBE97F8-0509-20EA-B6A1-EB242F46E042}"/>
              </a:ext>
            </a:extLst>
          </p:cNvPr>
          <p:cNvSpPr>
            <a:spLocks noChangeArrowheads="1"/>
          </p:cNvSpPr>
          <p:nvPr/>
        </p:nvSpPr>
        <p:spPr bwMode="auto">
          <a:xfrm>
            <a:off x="4811819" y="3046220"/>
            <a:ext cx="3683169" cy="929093"/>
          </a:xfrm>
          <a:prstGeom prst="wedgeRoundRectCallout">
            <a:avLst>
              <a:gd name="adj1" fmla="val -60259"/>
              <a:gd name="adj2" fmla="val -59063"/>
              <a:gd name="adj3" fmla="val 16667"/>
            </a:avLst>
          </a:prstGeom>
          <a:solidFill>
            <a:schemeClr val="bg1"/>
          </a:solidFill>
          <a:ln w="9525">
            <a:solidFill>
              <a:schemeClr val="tx1"/>
            </a:solidFill>
            <a:miter lim="800000"/>
            <a:headEnd/>
            <a:tailEnd/>
          </a:ln>
        </p:spPr>
        <p:txBody>
          <a:bodyPr/>
          <a:lstStyle>
            <a:lvl1pPr eaLnBrk="0" hangingPunct="0">
              <a:defRPr>
                <a:solidFill>
                  <a:schemeClr val="tx1"/>
                </a:solidFill>
                <a:latin typeface="Tahoma" panose="020B0604030504040204" pitchFamily="34" charset="0"/>
                <a:ea typeface="LiSu" panose="02010509060101010101" pitchFamily="49" charset="-122"/>
              </a:defRPr>
            </a:lvl1pPr>
            <a:lvl2pPr marL="742950" indent="-285750" eaLnBrk="0" hangingPunct="0">
              <a:defRPr>
                <a:solidFill>
                  <a:schemeClr val="tx1"/>
                </a:solidFill>
                <a:latin typeface="Tahoma" panose="020B0604030504040204" pitchFamily="34" charset="0"/>
                <a:ea typeface="LiSu" panose="02010509060101010101" pitchFamily="49" charset="-122"/>
              </a:defRPr>
            </a:lvl2pPr>
            <a:lvl3pPr marL="1143000" indent="-228600" eaLnBrk="0" hangingPunct="0">
              <a:defRPr>
                <a:solidFill>
                  <a:schemeClr val="tx1"/>
                </a:solidFill>
                <a:latin typeface="Tahoma" panose="020B0604030504040204" pitchFamily="34" charset="0"/>
                <a:ea typeface="LiSu" panose="02010509060101010101" pitchFamily="49" charset="-122"/>
              </a:defRPr>
            </a:lvl3pPr>
            <a:lvl4pPr marL="1600200" indent="-228600" eaLnBrk="0" hangingPunct="0">
              <a:defRPr>
                <a:solidFill>
                  <a:schemeClr val="tx1"/>
                </a:solidFill>
                <a:latin typeface="Tahoma" panose="020B0604030504040204" pitchFamily="34" charset="0"/>
                <a:ea typeface="LiSu" panose="02010509060101010101" pitchFamily="49" charset="-122"/>
              </a:defRPr>
            </a:lvl4pPr>
            <a:lvl5pPr marL="2057400" indent="-228600" eaLnBrk="0" hangingPunct="0">
              <a:defRPr>
                <a:solidFill>
                  <a:schemeClr val="tx1"/>
                </a:solidFill>
                <a:latin typeface="Tahoma" panose="020B0604030504040204" pitchFamily="34" charset="0"/>
                <a:ea typeface="LiSu" panose="02010509060101010101" pitchFamily="49" charset="-122"/>
              </a:defRPr>
            </a:lvl5pPr>
            <a:lvl6pPr marL="2514600" indent="-228600" algn="ctr" eaLnBrk="0" fontAlgn="base" hangingPunct="0">
              <a:spcBef>
                <a:spcPct val="0"/>
              </a:spcBef>
              <a:spcAft>
                <a:spcPct val="0"/>
              </a:spcAft>
              <a:defRPr>
                <a:solidFill>
                  <a:schemeClr val="tx1"/>
                </a:solidFill>
                <a:latin typeface="Tahoma" panose="020B0604030504040204" pitchFamily="34" charset="0"/>
                <a:ea typeface="LiSu" panose="02010509060101010101" pitchFamily="49" charset="-122"/>
              </a:defRPr>
            </a:lvl6pPr>
            <a:lvl7pPr marL="2971800" indent="-228600" algn="ctr" eaLnBrk="0" fontAlgn="base" hangingPunct="0">
              <a:spcBef>
                <a:spcPct val="0"/>
              </a:spcBef>
              <a:spcAft>
                <a:spcPct val="0"/>
              </a:spcAft>
              <a:defRPr>
                <a:solidFill>
                  <a:schemeClr val="tx1"/>
                </a:solidFill>
                <a:latin typeface="Tahoma" panose="020B0604030504040204" pitchFamily="34" charset="0"/>
                <a:ea typeface="LiSu" panose="02010509060101010101" pitchFamily="49" charset="-122"/>
              </a:defRPr>
            </a:lvl7pPr>
            <a:lvl8pPr marL="3429000" indent="-228600" algn="ctr" eaLnBrk="0" fontAlgn="base" hangingPunct="0">
              <a:spcBef>
                <a:spcPct val="0"/>
              </a:spcBef>
              <a:spcAft>
                <a:spcPct val="0"/>
              </a:spcAft>
              <a:defRPr>
                <a:solidFill>
                  <a:schemeClr val="tx1"/>
                </a:solidFill>
                <a:latin typeface="Tahoma" panose="020B0604030504040204" pitchFamily="34" charset="0"/>
                <a:ea typeface="LiSu" panose="02010509060101010101" pitchFamily="49" charset="-122"/>
              </a:defRPr>
            </a:lvl8pPr>
            <a:lvl9pPr marL="3886200" indent="-228600" algn="ctr" eaLnBrk="0" fontAlgn="base" hangingPunct="0">
              <a:spcBef>
                <a:spcPct val="0"/>
              </a:spcBef>
              <a:spcAft>
                <a:spcPct val="0"/>
              </a:spcAft>
              <a:defRPr>
                <a:solidFill>
                  <a:schemeClr val="tx1"/>
                </a:solidFill>
                <a:latin typeface="Tahoma" panose="020B0604030504040204" pitchFamily="34" charset="0"/>
                <a:ea typeface="LiSu" panose="02010509060101010101" pitchFamily="49" charset="-122"/>
              </a:defRPr>
            </a:lvl9pPr>
          </a:lstStyle>
          <a:p>
            <a:r>
              <a:rPr lang="zh-CN" altLang="en-US" sz="2200" dirty="0">
                <a:solidFill>
                  <a:srgbClr val="0000CC"/>
                </a:solidFill>
                <a:latin typeface="黑体" panose="02010609060101010101" pitchFamily="49" charset="-122"/>
                <a:ea typeface="黑体" panose="02010609060101010101" pitchFamily="49" charset="-122"/>
              </a:rPr>
              <a:t>②筛选出组中记录数</a:t>
            </a:r>
            <a:r>
              <a:rPr lang="en-US" altLang="zh-CN" sz="2200" dirty="0">
                <a:solidFill>
                  <a:srgbClr val="0000CC"/>
                </a:solidFill>
                <a:latin typeface="黑体" panose="02010609060101010101" pitchFamily="49" charset="-122"/>
                <a:ea typeface="黑体" panose="02010609060101010101" pitchFamily="49" charset="-122"/>
              </a:rPr>
              <a:t>(</a:t>
            </a:r>
            <a:r>
              <a:rPr lang="zh-CN" altLang="en-US" sz="2200" dirty="0">
                <a:solidFill>
                  <a:srgbClr val="0000CC"/>
                </a:solidFill>
                <a:latin typeface="黑体" panose="02010609060101010101" pitchFamily="49" charset="-122"/>
                <a:ea typeface="黑体" panose="02010609060101010101" pitchFamily="49" charset="-122"/>
              </a:rPr>
              <a:t>选课人数</a:t>
            </a:r>
            <a:r>
              <a:rPr lang="en-US" altLang="zh-CN" sz="2200" dirty="0">
                <a:solidFill>
                  <a:srgbClr val="0000CC"/>
                </a:solidFill>
                <a:latin typeface="黑体" panose="02010609060101010101" pitchFamily="49" charset="-122"/>
                <a:ea typeface="黑体" panose="02010609060101010101" pitchFamily="49" charset="-122"/>
              </a:rPr>
              <a:t>)</a:t>
            </a:r>
            <a:r>
              <a:rPr lang="zh-CN" altLang="en-US" sz="2200" dirty="0">
                <a:solidFill>
                  <a:srgbClr val="0000CC"/>
                </a:solidFill>
                <a:latin typeface="黑体" panose="02010609060101010101" pitchFamily="49" charset="-122"/>
                <a:ea typeface="黑体" panose="02010609060101010101" pitchFamily="49" charset="-122"/>
              </a:rPr>
              <a:t>大于等于</a:t>
            </a:r>
            <a:r>
              <a:rPr lang="en-US" altLang="zh-CN" sz="2200" dirty="0">
                <a:solidFill>
                  <a:srgbClr val="0000CC"/>
                </a:solidFill>
                <a:latin typeface="黑体" panose="02010609060101010101" pitchFamily="49" charset="-122"/>
                <a:ea typeface="黑体" panose="02010609060101010101" pitchFamily="49" charset="-122"/>
              </a:rPr>
              <a:t>5</a:t>
            </a:r>
            <a:r>
              <a:rPr lang="zh-CN" altLang="en-US" sz="2200" dirty="0">
                <a:solidFill>
                  <a:srgbClr val="0000CC"/>
                </a:solidFill>
                <a:latin typeface="黑体" panose="02010609060101010101" pitchFamily="49" charset="-122"/>
                <a:ea typeface="黑体" panose="02010609060101010101" pitchFamily="49" charset="-122"/>
              </a:rPr>
              <a:t>的组</a:t>
            </a:r>
            <a:r>
              <a:rPr lang="en-US" altLang="zh-CN" sz="2200" dirty="0">
                <a:solidFill>
                  <a:srgbClr val="0000CC"/>
                </a:solidFill>
                <a:latin typeface="黑体" panose="02010609060101010101" pitchFamily="49" charset="-122"/>
                <a:ea typeface="黑体" panose="02010609060101010101" pitchFamily="49" charset="-122"/>
              </a:rPr>
              <a:t>(</a:t>
            </a:r>
            <a:r>
              <a:rPr lang="zh-CN" altLang="en-US" sz="2200" dirty="0">
                <a:solidFill>
                  <a:srgbClr val="0000CC"/>
                </a:solidFill>
                <a:latin typeface="黑体" panose="02010609060101010101" pitchFamily="49" charset="-122"/>
                <a:ea typeface="黑体" panose="02010609060101010101" pitchFamily="49" charset="-122"/>
              </a:rPr>
              <a:t>课</a:t>
            </a:r>
            <a:r>
              <a:rPr lang="en-US" altLang="zh-CN" sz="2200" dirty="0">
                <a:solidFill>
                  <a:srgbClr val="0000CC"/>
                </a:solidFill>
                <a:latin typeface="黑体" panose="02010609060101010101" pitchFamily="49" charset="-122"/>
                <a:ea typeface="黑体" panose="02010609060101010101" pitchFamily="49" charset="-122"/>
              </a:rPr>
              <a:t>)</a:t>
            </a:r>
            <a:r>
              <a:rPr lang="zh-CN" altLang="en-US" sz="2200" dirty="0">
                <a:solidFill>
                  <a:srgbClr val="0000CC"/>
                </a:solidFill>
                <a:latin typeface="黑体" panose="02010609060101010101" pitchFamily="49" charset="-122"/>
                <a:ea typeface="黑体" panose="02010609060101010101" pitchFamily="49" charset="-122"/>
              </a:rPr>
              <a:t>。</a:t>
            </a:r>
            <a:endParaRPr lang="zh-CN" altLang="en-US" sz="2200" b="1" dirty="0">
              <a:solidFill>
                <a:srgbClr val="0000CC"/>
              </a:solidFill>
              <a:latin typeface="黑体" panose="02010609060101010101" pitchFamily="49" charset="-122"/>
              <a:ea typeface="黑体" panose="02010609060101010101" pitchFamily="49" charset="-122"/>
            </a:endParaRPr>
          </a:p>
        </p:txBody>
      </p:sp>
      <p:sp>
        <p:nvSpPr>
          <p:cNvPr id="15" name="AutoShape 8">
            <a:extLst>
              <a:ext uri="{FF2B5EF4-FFF2-40B4-BE49-F238E27FC236}">
                <a16:creationId xmlns:a16="http://schemas.microsoft.com/office/drawing/2014/main" id="{81C8E66D-C0E2-A3BB-3769-B543E109D896}"/>
              </a:ext>
            </a:extLst>
          </p:cNvPr>
          <p:cNvSpPr>
            <a:spLocks noChangeArrowheads="1"/>
          </p:cNvSpPr>
          <p:nvPr/>
        </p:nvSpPr>
        <p:spPr bwMode="auto">
          <a:xfrm>
            <a:off x="6616142" y="574027"/>
            <a:ext cx="3350818" cy="882771"/>
          </a:xfrm>
          <a:prstGeom prst="wedgeRoundRectCallout">
            <a:avLst>
              <a:gd name="adj1" fmla="val -101743"/>
              <a:gd name="adj2" fmla="val 52099"/>
              <a:gd name="adj3" fmla="val 16667"/>
            </a:avLst>
          </a:prstGeom>
          <a:solidFill>
            <a:schemeClr val="bg1"/>
          </a:solidFill>
          <a:ln w="9525">
            <a:solidFill>
              <a:schemeClr val="tx1"/>
            </a:solidFill>
            <a:miter lim="800000"/>
            <a:headEnd/>
            <a:tailEnd/>
          </a:ln>
        </p:spPr>
        <p:txBody>
          <a:bodyPr/>
          <a:lstStyle>
            <a:lvl1pPr eaLnBrk="0" hangingPunct="0">
              <a:defRPr>
                <a:solidFill>
                  <a:schemeClr val="tx1"/>
                </a:solidFill>
                <a:latin typeface="Tahoma" panose="020B0604030504040204" pitchFamily="34" charset="0"/>
                <a:ea typeface="LiSu" panose="02010509060101010101" pitchFamily="49" charset="-122"/>
              </a:defRPr>
            </a:lvl1pPr>
            <a:lvl2pPr marL="742950" indent="-285750" eaLnBrk="0" hangingPunct="0">
              <a:defRPr>
                <a:solidFill>
                  <a:schemeClr val="tx1"/>
                </a:solidFill>
                <a:latin typeface="Tahoma" panose="020B0604030504040204" pitchFamily="34" charset="0"/>
                <a:ea typeface="LiSu" panose="02010509060101010101" pitchFamily="49" charset="-122"/>
              </a:defRPr>
            </a:lvl2pPr>
            <a:lvl3pPr marL="1143000" indent="-228600" eaLnBrk="0" hangingPunct="0">
              <a:defRPr>
                <a:solidFill>
                  <a:schemeClr val="tx1"/>
                </a:solidFill>
                <a:latin typeface="Tahoma" panose="020B0604030504040204" pitchFamily="34" charset="0"/>
                <a:ea typeface="LiSu" panose="02010509060101010101" pitchFamily="49" charset="-122"/>
              </a:defRPr>
            </a:lvl3pPr>
            <a:lvl4pPr marL="1600200" indent="-228600" eaLnBrk="0" hangingPunct="0">
              <a:defRPr>
                <a:solidFill>
                  <a:schemeClr val="tx1"/>
                </a:solidFill>
                <a:latin typeface="Tahoma" panose="020B0604030504040204" pitchFamily="34" charset="0"/>
                <a:ea typeface="LiSu" panose="02010509060101010101" pitchFamily="49" charset="-122"/>
              </a:defRPr>
            </a:lvl4pPr>
            <a:lvl5pPr marL="2057400" indent="-228600" eaLnBrk="0" hangingPunct="0">
              <a:defRPr>
                <a:solidFill>
                  <a:schemeClr val="tx1"/>
                </a:solidFill>
                <a:latin typeface="Tahoma" panose="020B0604030504040204" pitchFamily="34" charset="0"/>
                <a:ea typeface="LiSu" panose="02010509060101010101" pitchFamily="49" charset="-122"/>
              </a:defRPr>
            </a:lvl5pPr>
            <a:lvl6pPr marL="2514600" indent="-228600" algn="ctr" eaLnBrk="0" fontAlgn="base" hangingPunct="0">
              <a:spcBef>
                <a:spcPct val="0"/>
              </a:spcBef>
              <a:spcAft>
                <a:spcPct val="0"/>
              </a:spcAft>
              <a:defRPr>
                <a:solidFill>
                  <a:schemeClr val="tx1"/>
                </a:solidFill>
                <a:latin typeface="Tahoma" panose="020B0604030504040204" pitchFamily="34" charset="0"/>
                <a:ea typeface="LiSu" panose="02010509060101010101" pitchFamily="49" charset="-122"/>
              </a:defRPr>
            </a:lvl6pPr>
            <a:lvl7pPr marL="2971800" indent="-228600" algn="ctr" eaLnBrk="0" fontAlgn="base" hangingPunct="0">
              <a:spcBef>
                <a:spcPct val="0"/>
              </a:spcBef>
              <a:spcAft>
                <a:spcPct val="0"/>
              </a:spcAft>
              <a:defRPr>
                <a:solidFill>
                  <a:schemeClr val="tx1"/>
                </a:solidFill>
                <a:latin typeface="Tahoma" panose="020B0604030504040204" pitchFamily="34" charset="0"/>
                <a:ea typeface="LiSu" panose="02010509060101010101" pitchFamily="49" charset="-122"/>
              </a:defRPr>
            </a:lvl7pPr>
            <a:lvl8pPr marL="3429000" indent="-228600" algn="ctr" eaLnBrk="0" fontAlgn="base" hangingPunct="0">
              <a:spcBef>
                <a:spcPct val="0"/>
              </a:spcBef>
              <a:spcAft>
                <a:spcPct val="0"/>
              </a:spcAft>
              <a:defRPr>
                <a:solidFill>
                  <a:schemeClr val="tx1"/>
                </a:solidFill>
                <a:latin typeface="Tahoma" panose="020B0604030504040204" pitchFamily="34" charset="0"/>
                <a:ea typeface="LiSu" panose="02010509060101010101" pitchFamily="49" charset="-122"/>
              </a:defRPr>
            </a:lvl8pPr>
            <a:lvl9pPr marL="3886200" indent="-228600" algn="ctr" eaLnBrk="0" fontAlgn="base" hangingPunct="0">
              <a:spcBef>
                <a:spcPct val="0"/>
              </a:spcBef>
              <a:spcAft>
                <a:spcPct val="0"/>
              </a:spcAft>
              <a:defRPr>
                <a:solidFill>
                  <a:schemeClr val="tx1"/>
                </a:solidFill>
                <a:latin typeface="Tahoma" panose="020B0604030504040204" pitchFamily="34" charset="0"/>
                <a:ea typeface="LiSu" panose="02010509060101010101" pitchFamily="49" charset="-122"/>
              </a:defRPr>
            </a:lvl9pPr>
          </a:lstStyle>
          <a:p>
            <a:r>
              <a:rPr lang="zh-CN" altLang="en-US" sz="2200" dirty="0">
                <a:solidFill>
                  <a:srgbClr val="0000CC"/>
                </a:solidFill>
                <a:latin typeface="黑体" panose="02010609060101010101" pitchFamily="49" charset="-122"/>
                <a:ea typeface="黑体" panose="02010609060101010101" pitchFamily="49" charset="-122"/>
              </a:rPr>
              <a:t>③输出筛选后组的课程号和选课人数。</a:t>
            </a:r>
            <a:endParaRPr lang="zh-CN" altLang="en-US" sz="2200" b="1" dirty="0">
              <a:solidFill>
                <a:srgbClr val="0000CC"/>
              </a:solidFill>
              <a:latin typeface="黑体" panose="02010609060101010101" pitchFamily="49" charset="-122"/>
              <a:ea typeface="黑体" panose="02010609060101010101" pitchFamily="49" charset="-122"/>
            </a:endParaRPr>
          </a:p>
        </p:txBody>
      </p:sp>
      <p:pic>
        <p:nvPicPr>
          <p:cNvPr id="9" name="图片 8">
            <a:extLst>
              <a:ext uri="{FF2B5EF4-FFF2-40B4-BE49-F238E27FC236}">
                <a16:creationId xmlns:a16="http://schemas.microsoft.com/office/drawing/2014/main" id="{A0DB64E9-D727-81A6-FE4F-2C3D7AB8AC18}"/>
              </a:ext>
            </a:extLst>
          </p:cNvPr>
          <p:cNvPicPr>
            <a:picLocks noChangeAspect="1"/>
          </p:cNvPicPr>
          <p:nvPr/>
        </p:nvPicPr>
        <p:blipFill rotWithShape="1">
          <a:blip r:embed="rId3"/>
          <a:srcRect r="10489" b="12925"/>
          <a:stretch/>
        </p:blipFill>
        <p:spPr>
          <a:xfrm>
            <a:off x="1419493" y="3893836"/>
            <a:ext cx="3335387" cy="871244"/>
          </a:xfrm>
          <a:prstGeom prst="rect">
            <a:avLst/>
          </a:prstGeom>
          <a:effectLst>
            <a:outerShdw blurRad="50800" dist="38100" dir="2700000" algn="tl" rotWithShape="0">
              <a:prstClr val="black">
                <a:alpha val="40000"/>
              </a:prstClr>
            </a:outerShdw>
          </a:effectLst>
        </p:spPr>
      </p:pic>
      <p:grpSp>
        <p:nvGrpSpPr>
          <p:cNvPr id="4" name="组合 3">
            <a:extLst>
              <a:ext uri="{FF2B5EF4-FFF2-40B4-BE49-F238E27FC236}">
                <a16:creationId xmlns:a16="http://schemas.microsoft.com/office/drawing/2014/main" id="{5B921BF2-4C05-1636-E1CB-C4A054D23F73}"/>
              </a:ext>
            </a:extLst>
          </p:cNvPr>
          <p:cNvGrpSpPr/>
          <p:nvPr/>
        </p:nvGrpSpPr>
        <p:grpSpPr>
          <a:xfrm>
            <a:off x="8773613" y="3304814"/>
            <a:ext cx="2395299" cy="2872217"/>
            <a:chOff x="8628203" y="3359148"/>
            <a:chExt cx="2395299" cy="2872217"/>
          </a:xfrm>
        </p:grpSpPr>
        <p:pic>
          <p:nvPicPr>
            <p:cNvPr id="5" name="图片 4">
              <a:extLst>
                <a:ext uri="{FF2B5EF4-FFF2-40B4-BE49-F238E27FC236}">
                  <a16:creationId xmlns:a16="http://schemas.microsoft.com/office/drawing/2014/main" id="{0071FBE3-BD22-3495-868B-10D8458DFDD8}"/>
                </a:ext>
              </a:extLst>
            </p:cNvPr>
            <p:cNvPicPr>
              <a:picLocks noChangeAspect="1"/>
            </p:cNvPicPr>
            <p:nvPr/>
          </p:nvPicPr>
          <p:blipFill rotWithShape="1">
            <a:blip r:embed="rId4"/>
            <a:srcRect t="6061"/>
            <a:stretch/>
          </p:blipFill>
          <p:spPr>
            <a:xfrm>
              <a:off x="8628203" y="3632758"/>
              <a:ext cx="2395299" cy="2598607"/>
            </a:xfrm>
            <a:prstGeom prst="rect">
              <a:avLst/>
            </a:prstGeom>
            <a:effectLst>
              <a:outerShdw blurRad="50800" dist="38100" dir="2700000" algn="tl" rotWithShape="0">
                <a:prstClr val="black">
                  <a:alpha val="40000"/>
                </a:prstClr>
              </a:outerShdw>
            </a:effectLst>
          </p:spPr>
        </p:pic>
        <p:sp>
          <p:nvSpPr>
            <p:cNvPr id="6" name="文本框 5">
              <a:extLst>
                <a:ext uri="{FF2B5EF4-FFF2-40B4-BE49-F238E27FC236}">
                  <a16:creationId xmlns:a16="http://schemas.microsoft.com/office/drawing/2014/main" id="{0782EB07-1A25-0E43-8E13-D0E24493C721}"/>
                </a:ext>
              </a:extLst>
            </p:cNvPr>
            <p:cNvSpPr txBox="1"/>
            <p:nvPr/>
          </p:nvSpPr>
          <p:spPr>
            <a:xfrm>
              <a:off x="9440853" y="3359148"/>
              <a:ext cx="1188193" cy="338554"/>
            </a:xfrm>
            <a:prstGeom prst="rect">
              <a:avLst/>
            </a:prstGeom>
            <a:noFill/>
          </p:spPr>
          <p:txBody>
            <a:bodyPr wrap="square" rtlCol="0">
              <a:spAutoFit/>
            </a:bodyPr>
            <a:lstStyle/>
            <a:p>
              <a:r>
                <a:rPr lang="en-US" altLang="zh-CN" sz="1600" dirty="0">
                  <a:latin typeface="黑体" panose="02010609060101010101" pitchFamily="49" charset="-122"/>
                  <a:ea typeface="黑体" panose="02010609060101010101" pitchFamily="49" charset="-122"/>
                </a:rPr>
                <a:t>score</a:t>
              </a:r>
              <a:r>
                <a:rPr lang="zh-CN" altLang="en-US" sz="1600" dirty="0">
                  <a:latin typeface="黑体" panose="02010609060101010101" pitchFamily="49" charset="-122"/>
                  <a:ea typeface="黑体" panose="02010609060101010101" pitchFamily="49" charset="-122"/>
                </a:rPr>
                <a:t>表</a:t>
              </a:r>
            </a:p>
          </p:txBody>
        </p:sp>
      </p:grpSp>
      <p:sp>
        <p:nvSpPr>
          <p:cNvPr id="8" name="AutoShape 8">
            <a:extLst>
              <a:ext uri="{FF2B5EF4-FFF2-40B4-BE49-F238E27FC236}">
                <a16:creationId xmlns:a16="http://schemas.microsoft.com/office/drawing/2014/main" id="{AE87D311-4198-4660-E664-79102BDD1F5D}"/>
              </a:ext>
            </a:extLst>
          </p:cNvPr>
          <p:cNvSpPr>
            <a:spLocks noChangeArrowheads="1"/>
          </p:cNvSpPr>
          <p:nvPr/>
        </p:nvSpPr>
        <p:spPr bwMode="auto">
          <a:xfrm>
            <a:off x="4907272" y="4196635"/>
            <a:ext cx="3335387" cy="1790814"/>
          </a:xfrm>
          <a:prstGeom prst="wedgeRoundRectCallout">
            <a:avLst>
              <a:gd name="adj1" fmla="val -58823"/>
              <a:gd name="adj2" fmla="val -33009"/>
              <a:gd name="adj3" fmla="val 16667"/>
            </a:avLst>
          </a:prstGeom>
          <a:solidFill>
            <a:schemeClr val="bg1"/>
          </a:solidFill>
          <a:ln w="9525">
            <a:solidFill>
              <a:schemeClr val="tx1"/>
            </a:solidFill>
            <a:miter lim="800000"/>
            <a:headEnd/>
            <a:tailEnd/>
          </a:ln>
        </p:spPr>
        <p:txBody>
          <a:bodyPr/>
          <a:lstStyle>
            <a:lvl1pPr eaLnBrk="0" hangingPunct="0">
              <a:defRPr>
                <a:solidFill>
                  <a:schemeClr val="tx1"/>
                </a:solidFill>
                <a:latin typeface="Tahoma" panose="020B0604030504040204" pitchFamily="34" charset="0"/>
                <a:ea typeface="LiSu" panose="02010509060101010101" pitchFamily="49" charset="-122"/>
              </a:defRPr>
            </a:lvl1pPr>
            <a:lvl2pPr marL="742950" indent="-285750" eaLnBrk="0" hangingPunct="0">
              <a:defRPr>
                <a:solidFill>
                  <a:schemeClr val="tx1"/>
                </a:solidFill>
                <a:latin typeface="Tahoma" panose="020B0604030504040204" pitchFamily="34" charset="0"/>
                <a:ea typeface="LiSu" panose="02010509060101010101" pitchFamily="49" charset="-122"/>
              </a:defRPr>
            </a:lvl2pPr>
            <a:lvl3pPr marL="1143000" indent="-228600" eaLnBrk="0" hangingPunct="0">
              <a:defRPr>
                <a:solidFill>
                  <a:schemeClr val="tx1"/>
                </a:solidFill>
                <a:latin typeface="Tahoma" panose="020B0604030504040204" pitchFamily="34" charset="0"/>
                <a:ea typeface="LiSu" panose="02010509060101010101" pitchFamily="49" charset="-122"/>
              </a:defRPr>
            </a:lvl3pPr>
            <a:lvl4pPr marL="1600200" indent="-228600" eaLnBrk="0" hangingPunct="0">
              <a:defRPr>
                <a:solidFill>
                  <a:schemeClr val="tx1"/>
                </a:solidFill>
                <a:latin typeface="Tahoma" panose="020B0604030504040204" pitchFamily="34" charset="0"/>
                <a:ea typeface="LiSu" panose="02010509060101010101" pitchFamily="49" charset="-122"/>
              </a:defRPr>
            </a:lvl4pPr>
            <a:lvl5pPr marL="2057400" indent="-228600" eaLnBrk="0" hangingPunct="0">
              <a:defRPr>
                <a:solidFill>
                  <a:schemeClr val="tx1"/>
                </a:solidFill>
                <a:latin typeface="Tahoma" panose="020B0604030504040204" pitchFamily="34" charset="0"/>
                <a:ea typeface="LiSu" panose="02010509060101010101" pitchFamily="49" charset="-122"/>
              </a:defRPr>
            </a:lvl5pPr>
            <a:lvl6pPr marL="2514600" indent="-228600" algn="ctr" eaLnBrk="0" fontAlgn="base" hangingPunct="0">
              <a:spcBef>
                <a:spcPct val="0"/>
              </a:spcBef>
              <a:spcAft>
                <a:spcPct val="0"/>
              </a:spcAft>
              <a:defRPr>
                <a:solidFill>
                  <a:schemeClr val="tx1"/>
                </a:solidFill>
                <a:latin typeface="Tahoma" panose="020B0604030504040204" pitchFamily="34" charset="0"/>
                <a:ea typeface="LiSu" panose="02010509060101010101" pitchFamily="49" charset="-122"/>
              </a:defRPr>
            </a:lvl6pPr>
            <a:lvl7pPr marL="2971800" indent="-228600" algn="ctr" eaLnBrk="0" fontAlgn="base" hangingPunct="0">
              <a:spcBef>
                <a:spcPct val="0"/>
              </a:spcBef>
              <a:spcAft>
                <a:spcPct val="0"/>
              </a:spcAft>
              <a:defRPr>
                <a:solidFill>
                  <a:schemeClr val="tx1"/>
                </a:solidFill>
                <a:latin typeface="Tahoma" panose="020B0604030504040204" pitchFamily="34" charset="0"/>
                <a:ea typeface="LiSu" panose="02010509060101010101" pitchFamily="49" charset="-122"/>
              </a:defRPr>
            </a:lvl7pPr>
            <a:lvl8pPr marL="3429000" indent="-228600" algn="ctr" eaLnBrk="0" fontAlgn="base" hangingPunct="0">
              <a:spcBef>
                <a:spcPct val="0"/>
              </a:spcBef>
              <a:spcAft>
                <a:spcPct val="0"/>
              </a:spcAft>
              <a:defRPr>
                <a:solidFill>
                  <a:schemeClr val="tx1"/>
                </a:solidFill>
                <a:latin typeface="Tahoma" panose="020B0604030504040204" pitchFamily="34" charset="0"/>
                <a:ea typeface="LiSu" panose="02010509060101010101" pitchFamily="49" charset="-122"/>
              </a:defRPr>
            </a:lvl8pPr>
            <a:lvl9pPr marL="3886200" indent="-228600" algn="ctr" eaLnBrk="0" fontAlgn="base" hangingPunct="0">
              <a:spcBef>
                <a:spcPct val="0"/>
              </a:spcBef>
              <a:spcAft>
                <a:spcPct val="0"/>
              </a:spcAft>
              <a:defRPr>
                <a:solidFill>
                  <a:schemeClr val="tx1"/>
                </a:solidFill>
                <a:latin typeface="Tahoma" panose="020B0604030504040204" pitchFamily="34" charset="0"/>
                <a:ea typeface="LiSu" panose="02010509060101010101" pitchFamily="49" charset="-122"/>
              </a:defRPr>
            </a:lvl9pPr>
          </a:lstStyle>
          <a:p>
            <a:pPr eaLnBrk="1" hangingPunct="1">
              <a:buFont typeface="Wingdings" panose="05000000000000000000" pitchFamily="2" charset="2"/>
              <a:buNone/>
            </a:pPr>
            <a:r>
              <a:rPr lang="en-US" altLang="zh-CN" sz="2200" dirty="0">
                <a:solidFill>
                  <a:srgbClr val="0000CC"/>
                </a:solidFill>
                <a:latin typeface="黑体" panose="02010609060101010101" pitchFamily="49" charset="-122"/>
                <a:ea typeface="黑体" panose="02010609060101010101" pitchFamily="49" charset="-122"/>
              </a:rPr>
              <a:t>score</a:t>
            </a:r>
            <a:r>
              <a:rPr lang="zh-CN" altLang="en-US" sz="2200" dirty="0">
                <a:solidFill>
                  <a:srgbClr val="0000CC"/>
                </a:solidFill>
                <a:latin typeface="黑体" panose="02010609060101010101" pitchFamily="49" charset="-122"/>
                <a:ea typeface="黑体" panose="02010609060101010101" pitchFamily="49" charset="-122"/>
              </a:rPr>
              <a:t>表中共有</a:t>
            </a:r>
            <a:r>
              <a:rPr lang="en-US" altLang="zh-CN" sz="2200" dirty="0">
                <a:solidFill>
                  <a:srgbClr val="0000CC"/>
                </a:solidFill>
                <a:latin typeface="黑体" panose="02010609060101010101" pitchFamily="49" charset="-122"/>
                <a:ea typeface="黑体" panose="02010609060101010101" pitchFamily="49" charset="-122"/>
              </a:rPr>
              <a:t>3</a:t>
            </a:r>
            <a:r>
              <a:rPr lang="zh-CN" altLang="en-US" sz="2200" dirty="0">
                <a:solidFill>
                  <a:srgbClr val="0000CC"/>
                </a:solidFill>
                <a:latin typeface="黑体" panose="02010609060101010101" pitchFamily="49" charset="-122"/>
                <a:ea typeface="黑体" panose="02010609060101010101" pitchFamily="49" charset="-122"/>
              </a:rPr>
              <a:t>门课，会分成</a:t>
            </a:r>
            <a:r>
              <a:rPr lang="en-US" altLang="zh-CN" sz="2200" dirty="0">
                <a:solidFill>
                  <a:srgbClr val="0000CC"/>
                </a:solidFill>
                <a:latin typeface="黑体" panose="02010609060101010101" pitchFamily="49" charset="-122"/>
                <a:ea typeface="黑体" panose="02010609060101010101" pitchFamily="49" charset="-122"/>
              </a:rPr>
              <a:t>3</a:t>
            </a:r>
            <a:r>
              <a:rPr lang="zh-CN" altLang="en-US" sz="2200" dirty="0">
                <a:solidFill>
                  <a:srgbClr val="0000CC"/>
                </a:solidFill>
                <a:latin typeface="黑体" panose="02010609060101010101" pitchFamily="49" charset="-122"/>
                <a:ea typeface="黑体" panose="02010609060101010101" pitchFamily="49" charset="-122"/>
              </a:rPr>
              <a:t>个组，但只有一个组满足组的筛选条件，所以结果集中有</a:t>
            </a:r>
            <a:r>
              <a:rPr lang="en-US" altLang="zh-CN" sz="2200" dirty="0">
                <a:solidFill>
                  <a:srgbClr val="0000CC"/>
                </a:solidFill>
                <a:latin typeface="黑体" panose="02010609060101010101" pitchFamily="49" charset="-122"/>
                <a:ea typeface="黑体" panose="02010609060101010101" pitchFamily="49" charset="-122"/>
              </a:rPr>
              <a:t>1</a:t>
            </a:r>
            <a:r>
              <a:rPr lang="zh-CN" altLang="en-US" sz="2200" dirty="0">
                <a:solidFill>
                  <a:srgbClr val="0000CC"/>
                </a:solidFill>
                <a:latin typeface="黑体" panose="02010609060101010101" pitchFamily="49" charset="-122"/>
                <a:ea typeface="黑体" panose="02010609060101010101" pitchFamily="49" charset="-122"/>
              </a:rPr>
              <a:t>行。</a:t>
            </a:r>
            <a:endParaRPr lang="zh-CN" altLang="en-US" sz="2200" b="1" dirty="0">
              <a:solidFill>
                <a:srgbClr val="0000CC"/>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326443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iterate type="wd">
                                    <p:tmAbs val="500"/>
                                  </p:iterate>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iterate type="wd">
                                    <p:tmAbs val="500"/>
                                  </p:iterate>
                                  <p:childTnLst>
                                    <p:set>
                                      <p:cBhvr>
                                        <p:cTn id="1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iterate type="wd">
                                    <p:tmAbs val="500"/>
                                  </p:iterate>
                                  <p:childTnLst>
                                    <p:set>
                                      <p:cBhvr>
                                        <p:cTn id="22"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iterate type="wd">
                                    <p:tmAbs val="500"/>
                                  </p:iterate>
                                  <p:childTnLst>
                                    <p:set>
                                      <p:cBhvr>
                                        <p:cTn id="3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iterate type="wd">
                                    <p:tmAbs val="500"/>
                                  </p:iterate>
                                  <p:childTnLst>
                                    <p:set>
                                      <p:cBhvr>
                                        <p:cTn id="3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 grpId="0" animBg="1"/>
      <p:bldP spid="14" grpId="0" animBg="1"/>
      <p:bldP spid="15" grpId="0" animBg="1"/>
      <p:bldP spid="8" grpId="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3340</TotalTime>
  <Words>1186</Words>
  <Application>Microsoft Office PowerPoint</Application>
  <PresentationFormat>宽屏</PresentationFormat>
  <Paragraphs>122</Paragraphs>
  <Slides>10</Slides>
  <Notes>10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10</vt:i4>
      </vt:variant>
    </vt:vector>
  </HeadingPairs>
  <TitlesOfParts>
    <vt:vector size="16" baseType="lpstr">
      <vt:lpstr>等线</vt:lpstr>
      <vt:lpstr>等线 Light</vt:lpstr>
      <vt:lpstr>黑体</vt:lpstr>
      <vt:lpstr>Arial</vt:lpstr>
      <vt:lpstr>Wingdings</vt:lpstr>
      <vt:lpstr>Office 主题​​</vt:lpstr>
      <vt:lpstr>8.3 分组查询</vt:lpstr>
      <vt:lpstr>PowerPoint 演示文稿</vt:lpstr>
      <vt:lpstr>聚合函数查询举例</vt:lpstr>
      <vt:lpstr>PowerPoint 演示文稿</vt:lpstr>
      <vt:lpstr>8.3.2 分组查询</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第一章</dc:title>
  <dc:creator>zhang yonghua</dc:creator>
  <cp:lastModifiedBy>Admin</cp:lastModifiedBy>
  <cp:revision>345</cp:revision>
  <dcterms:created xsi:type="dcterms:W3CDTF">2019-10-10T08:16:17Z</dcterms:created>
  <dcterms:modified xsi:type="dcterms:W3CDTF">2024-05-30T14:08:29Z</dcterms:modified>
</cp:coreProperties>
</file>