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F56F-EA90-4AA4-BB87-30D95FB2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C8085-9283-4246-9552-5E8164EAE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545A-669D-4599-B7DE-65CFABEA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E411-4C5B-4241-B896-386DA938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0005-D55F-42A6-8786-546A88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9E85-3A02-437C-9413-95A6D76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92B4E-F7FD-407B-B972-4A20850B1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618D-84F1-4D52-81AA-AF4056B8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C67B-0642-452C-8FA3-7455BF4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0D4-5BE7-4198-BAFB-DAA9D483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1BF8-7197-4972-B4AF-03FCE54E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CB06-46AF-443B-B6F2-FECCF4BA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C24B-E37D-4F28-94F2-7F04DAA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CF68-1A06-4571-A880-718B0A41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47B9-4A96-4E67-8CB1-921F3DF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4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867E-60FE-40F1-BB22-DE7464F7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906-3AE3-4F78-B844-52D67874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ACF5-B76F-4D8D-8BDC-109E597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F35F-8E99-41CF-87FC-71F4921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D113-AF4B-4170-AF03-2F3A2E6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8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D723-AA65-4A76-8432-28FB703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6C141-5656-4577-BA53-F5B967BB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9682-057C-4079-8905-270F596F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2BDD-DD88-4901-A31B-7FD91D41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4E2D-33BD-47DB-8054-8D00BCE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7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AD7E-AF69-42F1-9A0C-A8878B59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8467-5393-47D2-B2A1-245B3A5CE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AB24-65ED-46E4-AD91-E58E5880A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99B67-244E-4B15-9981-08FDCB9C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54BA5-DC6C-467C-8BCA-17682933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C212-4B07-4CA9-8F11-CA2A15F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54BD-5756-4301-9DCA-241051B4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407B-342B-45CE-82A3-B17999BB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DCC7-F369-4E10-B555-70D088B2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7126-4FCE-4FC9-BEBF-FE605B858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29BFE-1F03-448C-9FF1-9922325FA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84F49-2C11-4A31-8AE2-2BA2B30A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024F7-B57A-4922-80FD-57BF30B7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DD356-48BE-49EE-A9E9-2091F9DA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8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2B59-2BDA-4E85-B4D9-57DAA5C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CB6D7-D2D9-4598-A9E0-3AA2D5A8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C2560-B593-457F-BC3B-0BFE19A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4C0BD-C85D-4F60-8F82-CBC94BAB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9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BC1B9-30EF-479F-A74C-ABE58A0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0166C-336E-4862-B6FF-1C9837A0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5C27-6D8A-487F-8883-2E19342F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6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5AED-96C5-4449-BB6C-A49F5009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E968-38F1-4460-A123-8A152925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07025-2ACF-425A-9BB2-F918D274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7DEF-9FAB-40EA-BE36-92CDC7DA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26840-D5D7-4FE8-8967-6B7E5C2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2DE2E-C009-465C-BC82-1E500233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2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5D95-ED2A-4120-8319-95A833F0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F1F2A-5DEB-4F52-8E40-559B8A07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27223-8A16-4D85-9207-8C948463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3536-B281-4558-9B54-1654FA89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890F3-A523-49CD-96D3-5D7DDCED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3965-9635-42AA-9627-39E2449B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BDAD7-5D47-4D3C-AAB5-DF743D31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772D-C4BB-4F2B-9BF1-36D12773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7556-12B0-4749-A8DB-BFA42853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A9C8-7183-4838-A942-E94B85653590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AD5C-FF5D-4917-8AFE-B515FFD10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E883-7478-4238-B752-78E79BDB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CAEA-B3E5-4F30-8091-1D0C4D0F3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D3327C2-1E9E-44E7-8F47-C4E21FD1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22" y="1675341"/>
            <a:ext cx="2420410" cy="242041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285ED0-E7F0-4F53-B49C-CCAFC341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6598221" y="2662656"/>
            <a:ext cx="5096955" cy="23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jaron poel</dc:creator>
  <cp:lastModifiedBy>jaron poel</cp:lastModifiedBy>
  <cp:revision>4</cp:revision>
  <dcterms:created xsi:type="dcterms:W3CDTF">2021-02-08T09:02:08Z</dcterms:created>
  <dcterms:modified xsi:type="dcterms:W3CDTF">2021-02-08T12:22:08Z</dcterms:modified>
</cp:coreProperties>
</file>