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-63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54E2F-3219-47E9-B57B-134D0F3521C9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190518-2144-4B36-B358-BEE89096E5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024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Uitbreid</a:t>
            </a:r>
            <a:r>
              <a:rPr lang="en-GB" dirty="0"/>
              <a:t> </a:t>
            </a:r>
            <a:r>
              <a:rPr lang="en-GB" dirty="0" err="1"/>
              <a:t>mogelijkheden</a:t>
            </a:r>
            <a:r>
              <a:rPr lang="en-GB" dirty="0"/>
              <a:t>:</a:t>
            </a:r>
          </a:p>
          <a:p>
            <a:endParaRPr lang="en-GB" dirty="0"/>
          </a:p>
          <a:p>
            <a:r>
              <a:rPr lang="en-GB" dirty="0" err="1"/>
              <a:t>Opstelling</a:t>
            </a:r>
            <a:r>
              <a:rPr lang="en-GB" dirty="0"/>
              <a:t> </a:t>
            </a:r>
            <a:r>
              <a:rPr lang="en-GB" dirty="0" err="1"/>
              <a:t>erin</a:t>
            </a:r>
            <a:r>
              <a:rPr lang="en-GB" dirty="0"/>
              <a:t> </a:t>
            </a:r>
            <a:r>
              <a:rPr lang="en-GB" dirty="0" err="1"/>
              <a:t>zetten</a:t>
            </a:r>
            <a:endParaRPr lang="en-GB" dirty="0"/>
          </a:p>
          <a:p>
            <a:r>
              <a:rPr lang="en-GB" dirty="0"/>
              <a:t>Goals </a:t>
            </a:r>
            <a:r>
              <a:rPr lang="en-GB" dirty="0" err="1"/>
              <a:t>bijhouden</a:t>
            </a:r>
            <a:endParaRPr lang="en-GB" dirty="0"/>
          </a:p>
          <a:p>
            <a:r>
              <a:rPr lang="en-GB" dirty="0"/>
              <a:t>Percentage </a:t>
            </a:r>
            <a:r>
              <a:rPr lang="en-GB" dirty="0" err="1"/>
              <a:t>aanvalen</a:t>
            </a:r>
            <a:endParaRPr lang="en-GB" dirty="0"/>
          </a:p>
          <a:p>
            <a:r>
              <a:rPr lang="en-GB" dirty="0" err="1"/>
              <a:t>Schoten</a:t>
            </a:r>
            <a:r>
              <a:rPr lang="en-GB" dirty="0"/>
              <a:t> percentage per </a:t>
            </a:r>
            <a:r>
              <a:rPr lang="en-GB" dirty="0" err="1"/>
              <a:t>speler</a:t>
            </a:r>
            <a:endParaRPr lang="en-GB" dirty="0"/>
          </a:p>
          <a:p>
            <a:r>
              <a:rPr lang="en-GB" dirty="0" err="1"/>
              <a:t>Inzien</a:t>
            </a:r>
            <a:r>
              <a:rPr lang="en-GB" dirty="0"/>
              <a:t> </a:t>
            </a:r>
            <a:r>
              <a:rPr lang="en-GB" dirty="0" err="1"/>
              <a:t>bij</a:t>
            </a:r>
            <a:r>
              <a:rPr lang="en-GB" dirty="0"/>
              <a:t> </a:t>
            </a:r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verenigingen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90518-2144-4B36-B358-BEE89096E56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510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448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849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859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813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9/4/2020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53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80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0431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29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06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445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062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73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7E72A6-20B0-46A1-B668-E30E62D3C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045" y="1346200"/>
            <a:ext cx="5624118" cy="3284538"/>
          </a:xfrm>
        </p:spPr>
        <p:txBody>
          <a:bodyPr anchor="b">
            <a:normAutofit/>
          </a:bodyPr>
          <a:lstStyle/>
          <a:p>
            <a:r>
              <a:rPr lang="nl-NL" sz="4000" dirty="0"/>
              <a:t>Wedstrijdverslag</a:t>
            </a:r>
            <a:br>
              <a:rPr lang="en-GB" sz="4000" dirty="0"/>
            </a:br>
            <a:r>
              <a:rPr lang="nl-NL" sz="4000" dirty="0"/>
              <a:t>Systeem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EDA9AA-9607-44CA-B123-5E8355ECA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1150937"/>
          </a:xfrm>
        </p:spPr>
        <p:txBody>
          <a:bodyPr anchor="t">
            <a:normAutofit/>
          </a:bodyPr>
          <a:lstStyle/>
          <a:p>
            <a:endParaRPr lang="en-GB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2540CF68-4DCF-453B-937D-73FAA711CB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28" r="17384" b="-1"/>
          <a:stretch/>
        </p:blipFill>
        <p:spPr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2774190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Meiryo</vt:lpstr>
      <vt:lpstr>Calibri</vt:lpstr>
      <vt:lpstr>Corbel</vt:lpstr>
      <vt:lpstr>SketchLinesVTI</vt:lpstr>
      <vt:lpstr>Wedstrijdverslag Systeem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Wedstijdverslag Systeem</dc:title>
  <dc:creator>jaron poel</dc:creator>
  <cp:lastModifiedBy>jaron poel</cp:lastModifiedBy>
  <cp:revision>5</cp:revision>
  <dcterms:created xsi:type="dcterms:W3CDTF">2020-09-01T07:35:10Z</dcterms:created>
  <dcterms:modified xsi:type="dcterms:W3CDTF">2020-09-04T09:52:58Z</dcterms:modified>
</cp:coreProperties>
</file>