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52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35:3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3050 54 24575,'-56'-20'0,"-3"8"0,29 5 0,-1 1 0,-61-2 0,-337 9 0,409 0 0,-1 1 0,-34 8 0,33-5 0,0-1 0,-25 1 0,17-4 0,-1 1 0,-52 10 0,-104 16 0,158-23 0,1-1 0,-36 0 0,35-3 0,-1 2 0,-31 6 0,12 1 0,25-6 0,1 1 0,-36 13 0,49-14 0,-26 11 0,0-1 0,-1-2 0,0-1 0,-1-2 0,-57 6 0,63-11 0,-1 2 0,2 1 0,-1 1 0,-35 14 0,-30 8 0,-144 26 0,106-27 0,81-18 0,-26 3 0,65-13 0,0 0 0,0 1 0,1 1 0,-1 1 0,1 0 0,-20 8 0,26-8 0,0 0 0,0 0 0,1 1 0,-1 0 0,1 0 0,1 0 0,-1 1 0,1 0 0,0 1 0,0 0 0,1-1 0,-6 10 0,-28 41 0,29-44 0,0 0 0,1 1 0,0 0 0,2 1 0,-11 24 0,10-10 0,1 0 0,1 0 0,2 1 0,1-1 0,1 1 0,2 31 0,-1 44 0,4 85 0,3-151 0,2 1 0,22 66 0,27 33 0,-16-47 0,-3 3 0,70 126 0,-64-135 0,-33-61 0,2 1 0,1-2 0,0 0 0,22 26 0,37 50 0,-54-71 0,1-1 0,42 45 0,313 300 0,-268-292 0,-88-66 0,1 0 0,0-2 0,36 19 0,-29-18 0,44 32 0,-52-32 0,1-1 0,1-1 0,0-1 0,0-1 0,40 13 0,118 23 0,-89-27 0,-34-5 0,1-3 0,1-2 0,81 1 0,-127-10 0,0 0 0,0-1 0,-1 0 0,1-1 0,0 0 0,-1-1 0,0 0 0,1-1 0,-1 0 0,-1-1 0,1 0 0,-1-1 0,0 0 0,0-1 0,0 0 0,-1 0 0,0-1 0,-1 0 0,12-14 0,39-38 0,-39 42 0,0-1 0,-2-1 0,0-1 0,-2 0 0,0-1 0,14-27 0,4-21 0,101-199 0,-63 150 0,34-66 0,-80 131 0,33-100 0,-12 17 0,7-26 0,-27 2 0,26-107 0,-28 181 0,-12 48 0,7-43 0,14-126 0,-23 137 0,-6 43 0,0 0 0,-1-33 0,-4 39 0,2-19 0,-3 0 0,-2 1 0,-12-68 0,4 54 0,9 39 0,0-1 0,-1 1 0,-1 0 0,0 1 0,-1-1 0,-1 1 0,0 0 0,-1 0 0,0 1 0,-1 0 0,-11-13 0,-67-71 0,81 93-85,0 0 0,-1 1-1,1 0 1,-1 0 0,0 0-1,0 1 1,0 0 0,0 0-1,0 0 1,0 1 0,0 0-1,-1 0 1,1 0 0,0 1-1,-12 1 1,-5-1-6741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35:3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88 971 24575,'1'1'0,"0"-1"0,0 0 0,0 1 0,0-1 0,0 0 0,0 1 0,-1-1 0,1 1 0,0 0 0,0-1 0,0 1 0,-1 0 0,1-1 0,0 1 0,-1 0 0,1 0 0,-1 0 0,1 0 0,-1 0 0,1-1 0,-1 1 0,1 0 0,-1 0 0,0 0 0,1 1 0,8 34 0,-5-18 0,1 3 0,1 0 0,-2 1 0,-1 0 0,0 37 0,0-10 0,22 87 0,-14-79 0,-5-30 0,-1 0 0,1 48 0,-8 37 0,4 97 0,10-137 0,-7-52 0,-1 0 0,1 29 0,-5-38 0,2 1 0,-1-1 0,1 0 0,1 1 0,0-1 0,0 0 0,2 0 0,-1-1 0,1 1 0,12 17 0,-7-14 0,0 0 0,2 0 0,0-2 0,0 1 0,1-2 0,23 17 0,-5-9 0,0-1 0,2-1 0,-1-2 0,2-1 0,0-2 0,49 12 0,-8-5 0,-22-5 0,89 13 0,-43-13 0,-54-7 0,76 2 0,-84-7 0,58 9 0,-56-5 0,57 2 0,-61-8 0,4 0 0,0 0 0,1-3 0,59-11 0,88-14 0,-166 23 0,0 0 0,0-2 0,-1 0 0,0-1 0,0-1 0,28-19 0,-41 25 0,0-1 0,-1 0 0,0 0 0,0-1 0,0 0 0,0 0 0,-1 0 0,0-1 0,0 1 0,0-1 0,-1-1 0,1 1 0,-2 0 0,1-1 0,-1 0 0,4-10 0,0-11 0,-1-1 0,-1 0 0,-1-1 0,-2 1 0,-1 0 0,-1-1 0,-1 1 0,-2 0 0,-13-57 0,-12-85 0,2 11 0,20 131 0,-2-50 0,6 49 0,-9-46 0,6 47 0,-2-60 0,5 60 0,0 0 0,-8-36 0,3 24 0,2 0 0,2 0 0,2 0 0,4-44 0,-1-3 0,0 61 0,1 0 0,1 0 0,2 0 0,9-28 0,10-49 0,-14 46 0,-5 30 0,-2 0 0,2-44 0,-4 45 0,1 1 0,1 1 0,14-48 0,-11 51 0,-2 0 0,0 0 0,-1-1 0,-2 1 0,1-37 0,-3 56 0,-1 0 0,0 0 0,1 0 0,-1 1 0,0-1 0,0 0 0,0 1 0,-1-1 0,1 1 0,-1-1 0,1 1 0,-1 0 0,0-1 0,0 1 0,0 0 0,0 0 0,0 0 0,-1 1 0,1-1 0,0 0 0,-1 1 0,1 0 0,-1-1 0,0 1 0,1 0 0,-1 0 0,0 1 0,0-1 0,0 1 0,1-1 0,-6 1 0,-12-2 0,0 1 0,0 1 0,-33 4 0,17-1 0,-61-3 0,-47 2 0,72 11 0,52-8 0,1-2 0,-30 3 0,-42-6 0,53-1 0,1 1 0,-1 2 0,-64 12 0,56-6 0,0-3 0,0-2 0,0-1 0,-53-6 0,-8 1 0,105 3 0,-32-1 0,0 2 0,0 1 0,-60 12 0,-7 2 0,70-13 0,-46 11 0,27-1 0,-134 31 0,141-35 0,1 1 0,-43 17 0,81-25 0,1 1 0,-1-1 0,1 0 0,0 1 0,0 0 0,0 0 0,0 0 0,0 0 0,0 1 0,1-1 0,0 1 0,0-1 0,0 1 0,0 0 0,0 0 0,1 0 0,-1 0 0,1 0 0,0 0 0,1 0 0,-1 1 0,1-1 0,0 0 0,0 9 0,0 3 0,1 1 0,1 0 0,0 0 0,1-1 0,5 17 0,4 5 0,-2-1 0,-2 1 0,-2 1 0,-1 0 0,0 49 0,-3-40 0,13 76 0,-6-56 0,14 42-1365,-21-90-5461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35:4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4018 1212 24575,'-430'0'0,"411"1"0,-1 1 0,-37 9 0,36-7 0,0 0 0,-27 2 0,-641-4 0,335-5 0,322 5 0,-57 10 0,57-7 0,-55 3 0,-1160-7 0,568-3 0,674 2 0,1 0 0,0 0 0,0 0 0,0-1 0,0 1 0,0-1 0,0 0 0,0-1 0,0 1 0,0-1 0,0 1 0,1-1 0,-1 0 0,0-1 0,1 1 0,0-1 0,-5-4 0,4 3 0,1-1 0,0 0 0,0 0 0,0 0 0,0 0 0,1-1 0,0 1 0,0-1 0,0 0 0,1 1 0,0-1 0,-1-6 0,-26-180 0,16 127 0,7 38 0,0-1 0,0-38 0,5 35 0,-1 1 0,-1 0 0,-10-51 0,5 38 0,1 1 0,3-1 0,2 0 0,4-52 0,0-3 0,-4 38 0,3-67 0,-2 124 0,1 1 0,-1-1 0,1 0 0,0 0 0,0 1 0,0-1 0,1 0 0,-1 1 0,1-1 0,-1 1 0,1 0 0,0-1 0,0 1 0,0 0 0,0 0 0,0 0 0,0 0 0,0 1 0,1-1 0,-1 0 0,1 1 0,0 0 0,-1 0 0,1 0 0,0 0 0,-1 0 0,1 0 0,0 1 0,0-1 0,5 1 0,12-2 0,0 1 0,0 1 0,32 4 0,-16-1 0,-35-3 0,35 0 0,-1 3 0,66 11 0,-69-8 0,0-3 0,1 0 0,0-2 0,37-3 0,66 2 0,-64 13 0,-52-9 0,0 0 0,28 1 0,6-4 0,-22-1 0,-1 1 0,0 1 0,47 10 0,-36-5 0,0-2 0,0-1 0,1-3 0,53-4 0,2 0 0,597 3 0,-674 1 0,-1 1 0,35 8 0,-33-5 0,0-1 0,25 1 0,102 9 0,24 0 0,-152-13 0,-1 1 0,35 8 0,35 2 0,-12-11 0,-44-2 0,1 1 0,-1 2 0,63 12 0,-55-7 0,0-2 0,0-1 0,1-3 0,54-4 0,1 0 0,31 1 0,143 5 0,-270-3 0,0 0 0,1 1 0,-1-1 0,0 1 0,1-1 0,-1 1 0,0 0 0,0 0 0,1 0 0,-1 0 0,0 0 0,0 1 0,0-1 0,0 1 0,-1-1 0,1 1 0,0 0 0,-1-1 0,1 1 0,-1 0 0,1 0 0,-1 0 0,0 0 0,0 1 0,1 1 0,1 6 0,0-1 0,-1 1 0,0 0 0,0 19 0,3 14 0,2-1 0,-2 0 0,-3 0 0,-3 76 0,2 52 0,12-98 0,-9-52 0,0 1 0,1 27 0,-5 165-1365,0-189-5461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35:52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863 54 24575,'3'1'0,"-1"-1"0,1 1 0,-1-1 0,1 1 0,-1 0 0,1 0 0,-1 0 0,0 0 0,1 0 0,-1 1 0,0-1 0,0 1 0,0-1 0,0 1 0,0 0 0,0 0 0,-1-1 0,1 1 0,-1 1 0,1-1 0,-1 0 0,0 0 0,0 0 0,0 1 0,0-1 0,0 1 0,0-1 0,-1 1 0,1-1 0,-1 1 0,1-1 0,-1 4 0,2 14 0,0 0 0,-2 1 0,-1 22 0,0-20 0,-1 621 0,1-624 0,-1-1 0,-9 38 0,6-36 0,1 0 0,-1 27 0,4 58 0,2-53 0,-2 1 0,-13 82 0,9-104 0,2 1 0,2 46 0,-2 17 0,2-84 0,0 0 0,-1 0 0,-1-1 0,0 1 0,0 0 0,-10 20 0,11-28 0,0-1 0,-1 1 0,1 0 0,-1-1 0,1 1 0,-1-1 0,0 0 0,0 0 0,-1 0 0,1 0 0,0 0 0,-1-1 0,0 0 0,0 1 0,0-2 0,0 1 0,0 0 0,0-1 0,0 1 0,0-1 0,-7 0 0,-54 4 0,-97-8 0,40 0 0,87 5 0,-68 12 0,28-1 0,72-13 0,-1 1 0,1 0 0,-1 0 0,1 0 0,-1 1 0,1-1 0,-1 1 0,1 0 0,0 0 0,0 0 0,0 0 0,0 0 0,0 1 0,1 0 0,-1-1 0,1 1 0,0 0 0,-1 0 0,1 0 0,1 0 0,-1 1 0,0-1 0,1 1 0,-1-1 0,1 1 0,0-1 0,0 5 0,-3 13 0,1 0 0,1-1 0,1 39 0,0-13 0,-11 29 0,0 12 0,11-71 0,1 15 0,-2 0 0,-1 0 0,-7 31 0,5-34 0,1 1 0,-1 49 0,4-49 0,0 0 0,-10 46 0,6-47 0,1 1 0,0 45 0,3-45 0,0 0 0,-11 49 0,5-33 0,1 1 0,3 0 0,2 0 0,5 54 0,-1 8 0,-5-5 0,4 114 0,25-83 0,-26-131 0,-1 0 0,1 0 0,1 0 0,-1 0 0,0 0 0,1-1 0,-1 1 0,1 0 0,0-1 0,0 1 0,0-1 0,0 0 0,0 1 0,0-1 0,1 0 0,-1-1 0,1 1 0,-1 0 0,1-1 0,0 1 0,0-1 0,-1 0 0,1 0 0,0 0 0,0 0 0,0 0 0,0-1 0,5 1 0,12 1 0,-1-1 0,1-1 0,31-4 0,-15 1 0,139 5 0,79-6 0,-182-8 0,-52 7 0,0 1 0,28-1 0,100-11 0,-56 4 0,-16 0 0,-49 7 0,0 1 0,31-1 0,-32 5 0,0-1 0,0-2 0,41-8 0,-35 5 0,0 2 0,0 2 0,0 0 0,41 5 0,62-4 0,-62-11 0,-53 7 0,0 1 0,28-1 0,62 6 0,47-2 0,-154 0 0,0 1 0,0-1 0,-1 0 0,1 1 0,0-2 0,0 1 0,-1 0 0,1 0 0,-1-1 0,1 0 0,-1 1 0,0-1 0,0 0 0,1 0 0,-1 0 0,-1 0 0,1-1 0,0 1 0,0 0 0,-1-1 0,1 1 0,-1-1 0,0 0 0,0 1 0,0-1 0,0 0 0,-1 0 0,1 1 0,0-1 0,-1-6 0,2-10 0,-1-1 0,-1 0 0,-4-32 0,1 15 0,3-83 0,-2-54 0,-11 101 0,9 53 0,0 0 0,-1-28 0,4 10 0,1 7 0,-2 1 0,0-1 0,-9-37 0,-17-92 0,21 112 0,2 0 0,2 0 0,6-90 0,0 29 0,-3-1148 0,-1 1238 0,-1-1 0,-9-37 0,6 36 0,1 0 0,-1-27 0,4-8 0,1 24 0,-1 0 0,-1 0 0,-9-41 0,5 44 0,3 1 0,-2-48 0,5 48 0,-2-1 0,-9-49 0,-28-123 0,37 187 0,0 0 0,0 1 0,-1-1 0,-1 1 0,-1 0 0,-9-20 0,13 30 0,-1 0 0,0 0 0,1 0 0,-2 0 0,1 0 0,0 0 0,0 1 0,-1-1 0,1 1 0,-1 0 0,0 0 0,0 0 0,0 0 0,0 0 0,0 0 0,0 1 0,-1-1 0,1 1 0,0 0 0,-1 0 0,1 1 0,-1-1 0,1 0 0,-1 1 0,1 0 0,-1 0 0,1 0 0,-1 1 0,1-1 0,-4 1 0,-14 5 0,0 1 0,1 1 0,-19 10 0,-18 7 0,24-13 0,-52 18 0,-2-9 0,-66 12 0,95-22 0,29-5 0,0-2 0,-42 2 0,-196-7-1365,244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DAED-09F0-4567-8578-BD9D4F39EA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65FA-8050-4A25-BCCF-867D9A4F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65FA-8050-4A25-BCCF-867D9A4F8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65FA-8050-4A25-BCCF-867D9A4F8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2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6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8112B2-8EAE-4615-BDBB-EAA5BAE8CD2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8FAA50-5653-4C9F-A80B-63B5ED6B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90B3-5E59-B56E-0FA5-161CC1CC6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87D2-E648-62CD-93CD-16030E55F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to predict the price of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112078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D7D-DF9E-40C6-F942-E737AD96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DB9B8-11BD-0C2C-DCBD-B6CFED54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157" y="1443790"/>
            <a:ext cx="8636996" cy="4716658"/>
          </a:xfrm>
        </p:spPr>
      </p:pic>
    </p:spTree>
    <p:extLst>
      <p:ext uri="{BB962C8B-B14F-4D97-AF65-F5344CB8AC3E}">
        <p14:creationId xmlns:p14="http://schemas.microsoft.com/office/powerpoint/2010/main" val="30303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0A6-D2B4-AECB-B883-89092CB2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cont.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70E927-5F65-5DE9-486E-910C3FBC9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5" y="1828800"/>
            <a:ext cx="3265100" cy="4351338"/>
          </a:xfrm>
        </p:spPr>
      </p:pic>
    </p:spTree>
    <p:extLst>
      <p:ext uri="{BB962C8B-B14F-4D97-AF65-F5344CB8AC3E}">
        <p14:creationId xmlns:p14="http://schemas.microsoft.com/office/powerpoint/2010/main" val="319245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9051-5CAF-B06A-F3B7-1871EE08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0CA6-93FB-ECF7-2104-9A8267BE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83908"/>
            <a:ext cx="8595360" cy="5159140"/>
          </a:xfrm>
        </p:spPr>
        <p:txBody>
          <a:bodyPr/>
          <a:lstStyle/>
          <a:p>
            <a:r>
              <a:rPr lang="en-US" dirty="0"/>
              <a:t>We did not find either model to be more effective than the other</a:t>
            </a:r>
          </a:p>
          <a:p>
            <a:r>
              <a:rPr lang="en-US" dirty="0"/>
              <a:t>We found our model to be effective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4280E18-26EF-C997-C2C6-DD1A1E5F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5" y="3196600"/>
            <a:ext cx="2689376" cy="190859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958291F-BE0A-8DAC-F351-692F522E1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48" y="3196600"/>
            <a:ext cx="2689376" cy="1908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717E1-64E7-9A5E-B94C-A5757425E175}"/>
              </a:ext>
            </a:extLst>
          </p:cNvPr>
          <p:cNvSpPr txBox="1"/>
          <p:nvPr/>
        </p:nvSpPr>
        <p:spPr>
          <a:xfrm>
            <a:off x="962526" y="5524901"/>
            <a:ext cx="2494144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dropout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0E132-9BC5-7024-195C-EF24F27B182A}"/>
              </a:ext>
            </a:extLst>
          </p:cNvPr>
          <p:cNvSpPr txBox="1"/>
          <p:nvPr/>
        </p:nvSpPr>
        <p:spPr>
          <a:xfrm>
            <a:off x="4433515" y="5539453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Dropout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3C2DEE4-E8D1-94B9-41D3-E3EED279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26" y="3134306"/>
            <a:ext cx="2864930" cy="2033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986DD-3380-82BA-CD4D-840C2489C5A1}"/>
              </a:ext>
            </a:extLst>
          </p:cNvPr>
          <p:cNvSpPr txBox="1"/>
          <p:nvPr/>
        </p:nvSpPr>
        <p:spPr>
          <a:xfrm>
            <a:off x="8084981" y="5524901"/>
            <a:ext cx="2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Tapering shape</a:t>
            </a:r>
          </a:p>
        </p:txBody>
      </p:sp>
    </p:spTree>
    <p:extLst>
      <p:ext uri="{BB962C8B-B14F-4D97-AF65-F5344CB8AC3E}">
        <p14:creationId xmlns:p14="http://schemas.microsoft.com/office/powerpoint/2010/main" val="31839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F4E8-F68B-8846-5E15-6DDFE98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76BC-2607-6B85-74B5-C3EACA29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Predictions further into the future</a:t>
            </a:r>
          </a:p>
          <a:p>
            <a:r>
              <a:rPr lang="en-US" dirty="0"/>
              <a:t>Implementing a Transformer Network instead of LSTM</a:t>
            </a:r>
          </a:p>
          <a:p>
            <a:r>
              <a:rPr lang="en-US" dirty="0"/>
              <a:t>Applying this model to different cryptocurrencies and even stocks</a:t>
            </a:r>
          </a:p>
        </p:txBody>
      </p:sp>
    </p:spTree>
    <p:extLst>
      <p:ext uri="{BB962C8B-B14F-4D97-AF65-F5344CB8AC3E}">
        <p14:creationId xmlns:p14="http://schemas.microsoft.com/office/powerpoint/2010/main" val="4031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74EE-74C0-0648-B7D2-7C2B7F6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036F-D214-D654-D046-38A3E139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  <a:p>
            <a:r>
              <a:rPr lang="en-US" dirty="0"/>
              <a:t>Type of RNN (Recurrent Neural Network)</a:t>
            </a:r>
          </a:p>
          <a:p>
            <a:pPr lvl="1"/>
            <a:r>
              <a:rPr lang="en-US" dirty="0"/>
              <a:t>Allows information to persist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C0172A4-2E75-3253-CB91-9EF1E991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21" y="1028541"/>
            <a:ext cx="1350551" cy="2096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296C9A-3295-0D79-0DE6-8A3A03888FDE}"/>
              </a:ext>
            </a:extLst>
          </p:cNvPr>
          <p:cNvSpPr txBox="1"/>
          <p:nvPr/>
        </p:nvSpPr>
        <p:spPr>
          <a:xfrm>
            <a:off x="7557796" y="3125138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 RNN</a:t>
            </a:r>
          </a:p>
        </p:txBody>
      </p:sp>
    </p:spTree>
    <p:extLst>
      <p:ext uri="{BB962C8B-B14F-4D97-AF65-F5344CB8AC3E}">
        <p14:creationId xmlns:p14="http://schemas.microsoft.com/office/powerpoint/2010/main" val="734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5A714-3A68-E5A4-F309-4FA7DCA6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RNN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6665-06C1-E4EB-D2D4-53F3828B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Allows for information from a node to be passed back into itself</a:t>
            </a:r>
          </a:p>
          <a:p>
            <a:r>
              <a:rPr lang="en-US" sz="2400" dirty="0"/>
              <a:t>If you want to think of it like a tradition neural network…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there are some issues with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FA2BD-9167-C8CF-1E42-11274E60D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3" y="2872817"/>
            <a:ext cx="5010702" cy="13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4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E82E-157A-726A-0F48-4AA360AD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BFBF-B12D-7F0A-B381-F729B034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080536" cy="4351337"/>
          </a:xfrm>
        </p:spPr>
        <p:txBody>
          <a:bodyPr/>
          <a:lstStyle/>
          <a:p>
            <a:r>
              <a:rPr lang="en-US" dirty="0"/>
              <a:t>Long-Term Dependencies</a:t>
            </a:r>
          </a:p>
          <a:p>
            <a:pPr lvl="1"/>
            <a:r>
              <a:rPr lang="en-US" dirty="0"/>
              <a:t>If the information we need to use for prediction is learning long from when it’s used, traditional RNN’s become less likely to be able to connect that information together</a:t>
            </a:r>
          </a:p>
          <a:p>
            <a:r>
              <a:rPr lang="en-US" dirty="0"/>
              <a:t>In theory this shouldn’t be an issue</a:t>
            </a:r>
          </a:p>
          <a:p>
            <a:pPr lvl="1"/>
            <a:r>
              <a:rPr lang="en-US" dirty="0"/>
              <a:t>If a human could pick the perfect parameters for the RNN, this issue would not exist</a:t>
            </a:r>
          </a:p>
          <a:p>
            <a:pPr lvl="1"/>
            <a:r>
              <a:rPr lang="en-US" dirty="0"/>
              <a:t>Not practical </a:t>
            </a:r>
          </a:p>
        </p:txBody>
      </p:sp>
    </p:spTree>
    <p:extLst>
      <p:ext uri="{BB962C8B-B14F-4D97-AF65-F5344CB8AC3E}">
        <p14:creationId xmlns:p14="http://schemas.microsoft.com/office/powerpoint/2010/main" val="250176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896B3-FA70-39A7-5F3B-E6342D35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275750"/>
            <a:ext cx="2280281" cy="699699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Back to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DCD4-4635-4517-BEAC-1CBB4674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 dirty="0"/>
              <a:t>LSTMs are a specific type of RNN</a:t>
            </a:r>
          </a:p>
          <a:p>
            <a:r>
              <a:rPr lang="en-US" sz="2400" dirty="0"/>
              <a:t>Designed to avoid the Long-term dependency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25865B-947B-D256-FEFB-B4B2C0E1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06" y="2402456"/>
            <a:ext cx="5125222" cy="1917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1B089-BA66-2F56-8163-0807B019955F}"/>
              </a:ext>
            </a:extLst>
          </p:cNvPr>
          <p:cNvSpPr txBox="1"/>
          <p:nvPr/>
        </p:nvSpPr>
        <p:spPr>
          <a:xfrm>
            <a:off x="8986981" y="3176769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RNN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3890AD7-4296-46D4-95B5-86109C87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06" y="4481945"/>
            <a:ext cx="5104648" cy="1917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843EF-6C87-151C-09A9-52D4C3D702ED}"/>
              </a:ext>
            </a:extLst>
          </p:cNvPr>
          <p:cNvSpPr txBox="1"/>
          <p:nvPr/>
        </p:nvSpPr>
        <p:spPr>
          <a:xfrm>
            <a:off x="9406438" y="5256258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5722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9941-96D2-9CDE-47E5-8975B74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" y="539553"/>
            <a:ext cx="3823855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rgbClr val="FFFFFF"/>
                </a:solidFill>
              </a:rPr>
              <a:t>    LSTM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B90B4B7-E3B8-725C-9819-7BAA4123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23" y="286326"/>
            <a:ext cx="5666523" cy="2129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3918C-481A-DE3E-7EFC-18838BD176D7}"/>
              </a:ext>
            </a:extLst>
          </p:cNvPr>
          <p:cNvSpPr txBox="1"/>
          <p:nvPr/>
        </p:nvSpPr>
        <p:spPr>
          <a:xfrm>
            <a:off x="4274229" y="2896872"/>
            <a:ext cx="6357668" cy="368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Notice the line at the top of the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pass along info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gates information can be controlled very precisely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yellow function and a pointwise operation (pink)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functions have a value between 0 and 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0 meaning nothing gets through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meaning everything gets through</a:t>
            </a:r>
          </a:p>
        </p:txBody>
      </p:sp>
    </p:spTree>
    <p:extLst>
      <p:ext uri="{BB962C8B-B14F-4D97-AF65-F5344CB8AC3E}">
        <p14:creationId xmlns:p14="http://schemas.microsoft.com/office/powerpoint/2010/main" val="231306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14C2A-64B8-DDB3-1DD5-20BFCAA0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Some Math…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CB659CE0-161A-02F9-9CBE-3EA057E4E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22" y="643466"/>
            <a:ext cx="6237832" cy="22749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A2BCC-9BA4-EE7D-A7A7-77870D762F01}"/>
                  </a:ext>
                </a:extLst>
              </p:cNvPr>
              <p:cNvSpPr txBox="1"/>
              <p:nvPr/>
            </p:nvSpPr>
            <p:spPr>
              <a:xfrm>
                <a:off x="5098473" y="3325091"/>
                <a:ext cx="580043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Some of the math governing a LSTM node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𝑛𝑜𝑑𝑒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𝑖𝑛𝑝𝑢𝑡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𝑀𝑒𝑚𝑜𝑟𝑦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𝑢𝑛𝑖𝑡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𝑢𝑝𝑑𝑎𝑡𝑒𝑑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𝑠𝑐𝑎𝑙𝑒𝑠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𝑖𝑛𝑓𝑜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𝑖𝑛𝑓𝑜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A2BCC-9BA4-EE7D-A7A7-77870D76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73" y="3325091"/>
                <a:ext cx="5800436" cy="2554545"/>
              </a:xfrm>
              <a:prstGeom prst="rect">
                <a:avLst/>
              </a:prstGeom>
              <a:blipFill>
                <a:blip r:embed="rId4"/>
                <a:stretch>
                  <a:fillRect l="-525" t="-71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41EE14-DB5B-BAF5-BB84-BCAA217F539C}"/>
                  </a:ext>
                </a:extLst>
              </p14:cNvPr>
              <p14:cNvContentPartPr/>
              <p14:nvPr/>
            </p14:nvContentPartPr>
            <p14:xfrm>
              <a:off x="4715735" y="1886021"/>
              <a:ext cx="1147320" cy="1146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41EE14-DB5B-BAF5-BB84-BCAA217F53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6735" y="1877381"/>
                <a:ext cx="1164960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4FA0D-DF10-26B8-F09C-F1BF6EC5DF22}"/>
                  </a:ext>
                </a:extLst>
              </p14:cNvPr>
              <p14:cNvContentPartPr/>
              <p14:nvPr/>
            </p14:nvContentPartPr>
            <p14:xfrm>
              <a:off x="5887895" y="1479221"/>
              <a:ext cx="784080" cy="908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4FA0D-DF10-26B8-F09C-F1BF6EC5DF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9255" y="1470221"/>
                <a:ext cx="80172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B1CCF9-C822-DC53-51F5-314C59F91A14}"/>
                  </a:ext>
                </a:extLst>
              </p14:cNvPr>
              <p14:cNvContentPartPr/>
              <p14:nvPr/>
            </p14:nvContentPartPr>
            <p14:xfrm>
              <a:off x="5397215" y="959381"/>
              <a:ext cx="1446480" cy="45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B1CCF9-C822-DC53-51F5-314C59F91A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8575" y="950741"/>
                <a:ext cx="14641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2C049C-DD19-79B8-27DD-32254FFD5E57}"/>
                  </a:ext>
                </a:extLst>
              </p14:cNvPr>
              <p14:cNvContentPartPr/>
              <p14:nvPr/>
            </p14:nvContentPartPr>
            <p14:xfrm>
              <a:off x="6696455" y="952541"/>
              <a:ext cx="804600" cy="1389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2C049C-DD19-79B8-27DD-32254FFD5E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7815" y="943541"/>
                <a:ext cx="822240" cy="14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5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F909-0002-9D35-B5A9-0B1BDB42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9ECB-4EBE-80B9-1059-B7D41F1E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LSTM to predict the price of a cryptocurrency – Ethereum </a:t>
            </a:r>
          </a:p>
          <a:p>
            <a:r>
              <a:rPr lang="en-US" dirty="0"/>
              <a:t>Our data was the Ethereum price from 08/07/2015 – 04/16/2020 in 1-hour intervals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Close-Open</a:t>
            </a:r>
          </a:p>
          <a:p>
            <a:pPr lvl="1"/>
            <a:r>
              <a:rPr lang="en-US" dirty="0"/>
              <a:t>High – Low</a:t>
            </a:r>
          </a:p>
          <a:p>
            <a:pPr lvl="1"/>
            <a:r>
              <a:rPr lang="en-US" dirty="0"/>
              <a:t>7 Day Standard Deviation</a:t>
            </a:r>
          </a:p>
          <a:p>
            <a:pPr lvl="1"/>
            <a:r>
              <a:rPr lang="en-US" dirty="0"/>
              <a:t>7 Day running average</a:t>
            </a:r>
          </a:p>
          <a:p>
            <a:pPr lvl="1"/>
            <a:r>
              <a:rPr lang="en-US" dirty="0"/>
              <a:t>14 Day running average</a:t>
            </a:r>
          </a:p>
          <a:p>
            <a:pPr lvl="1"/>
            <a:r>
              <a:rPr lang="en-US" dirty="0"/>
              <a:t>21 Day running average</a:t>
            </a:r>
          </a:p>
        </p:txBody>
      </p:sp>
    </p:spTree>
    <p:extLst>
      <p:ext uri="{BB962C8B-B14F-4D97-AF65-F5344CB8AC3E}">
        <p14:creationId xmlns:p14="http://schemas.microsoft.com/office/powerpoint/2010/main" val="17527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4725F-5E98-2046-3722-2F3BE10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Input to Model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267BE05-E1BF-3BE1-D1BB-29CA365F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7" y="342570"/>
            <a:ext cx="5089219" cy="39238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78EDB-578A-85DA-6A8E-115B0C0EB528}"/>
              </a:ext>
            </a:extLst>
          </p:cNvPr>
          <p:cNvSpPr txBox="1"/>
          <p:nvPr/>
        </p:nvSpPr>
        <p:spPr>
          <a:xfrm>
            <a:off x="4899259" y="4600876"/>
            <a:ext cx="589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Input_dim</a:t>
            </a:r>
            <a:r>
              <a:rPr lang="en-US" dirty="0"/>
              <a:t> = features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Time_steps</a:t>
            </a:r>
            <a:r>
              <a:rPr lang="en-US" dirty="0"/>
              <a:t> = Number of data values per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Batch_size</a:t>
            </a:r>
            <a:r>
              <a:rPr lang="en-US" dirty="0"/>
              <a:t> = number of samples put into the model before weights were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– [1002, 32, 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– [76, 32, 6]</a:t>
            </a:r>
          </a:p>
        </p:txBody>
      </p:sp>
    </p:spTree>
    <p:extLst>
      <p:ext uri="{BB962C8B-B14F-4D97-AF65-F5344CB8AC3E}">
        <p14:creationId xmlns:p14="http://schemas.microsoft.com/office/powerpoint/2010/main" val="21666316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2006</TotalTime>
  <Words>407</Words>
  <Application>Microsoft Office PowerPoint</Application>
  <PresentationFormat>Widescreen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Schoolbook</vt:lpstr>
      <vt:lpstr>Wingdings 2</vt:lpstr>
      <vt:lpstr>View</vt:lpstr>
      <vt:lpstr>Cryptocurrency AI</vt:lpstr>
      <vt:lpstr>LSTM</vt:lpstr>
      <vt:lpstr>RNN </vt:lpstr>
      <vt:lpstr>Issues with RNNs</vt:lpstr>
      <vt:lpstr>Back to LSTM</vt:lpstr>
      <vt:lpstr>    LSTM</vt:lpstr>
      <vt:lpstr>Some Math…</vt:lpstr>
      <vt:lpstr>Our Research</vt:lpstr>
      <vt:lpstr>Input to Model</vt:lpstr>
      <vt:lpstr>Models </vt:lpstr>
      <vt:lpstr>Models cont. </vt:lpstr>
      <vt:lpstr>Findings 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AI</dc:title>
  <dc:creator>Jaron Ritter</dc:creator>
  <cp:lastModifiedBy>Jaron Ritter</cp:lastModifiedBy>
  <cp:revision>18</cp:revision>
  <dcterms:created xsi:type="dcterms:W3CDTF">2022-05-01T04:46:02Z</dcterms:created>
  <dcterms:modified xsi:type="dcterms:W3CDTF">2022-05-04T04:06:13Z</dcterms:modified>
</cp:coreProperties>
</file>