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52" autoAdjust="0"/>
  </p:normalViewPr>
  <p:slideViewPr>
    <p:cSldViewPr snapToGrid="0">
      <p:cViewPr varScale="1">
        <p:scale>
          <a:sx n="99" d="100"/>
          <a:sy n="99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DAED-09F0-4567-8578-BD9D4F39EA5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65FA-8050-4A25-BCCF-867D9A4F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2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65FA-8050-4A25-BCCF-867D9A4F8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65FA-8050-4A25-BCCF-867D9A4F8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28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65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8112B2-8EAE-4615-BDBB-EAA5BAE8CD2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90B3-5E59-B56E-0FA5-161CC1CC6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Cryptocurrency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F87D2-E648-62CD-93CD-16030E55F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LSTM to predict the price of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112078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2D7D-DF9E-40C6-F942-E737AD96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DB9B8-11BD-0C2C-DCBD-B6CFED549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157" y="1443790"/>
            <a:ext cx="8636996" cy="4716658"/>
          </a:xfrm>
        </p:spPr>
      </p:pic>
    </p:spTree>
    <p:extLst>
      <p:ext uri="{BB962C8B-B14F-4D97-AF65-F5344CB8AC3E}">
        <p14:creationId xmlns:p14="http://schemas.microsoft.com/office/powerpoint/2010/main" val="303037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00A6-D2B4-AECB-B883-89092CB2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cont.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070E927-5F65-5DE9-486E-910C3FBC9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5" y="1828800"/>
            <a:ext cx="3265100" cy="4351338"/>
          </a:xfrm>
        </p:spPr>
      </p:pic>
    </p:spTree>
    <p:extLst>
      <p:ext uri="{BB962C8B-B14F-4D97-AF65-F5344CB8AC3E}">
        <p14:creationId xmlns:p14="http://schemas.microsoft.com/office/powerpoint/2010/main" val="319245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9051-5CAF-B06A-F3B7-1871EE08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0CA6-93FB-ECF7-2104-9A8267BE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83908"/>
            <a:ext cx="8595360" cy="5159140"/>
          </a:xfrm>
        </p:spPr>
        <p:txBody>
          <a:bodyPr/>
          <a:lstStyle/>
          <a:p>
            <a:r>
              <a:rPr lang="en-US" dirty="0"/>
              <a:t>We did not find either model to be more effective than the other</a:t>
            </a:r>
          </a:p>
          <a:p>
            <a:r>
              <a:rPr lang="en-US" dirty="0"/>
              <a:t>We found our model to be effective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4280E18-26EF-C997-C2C6-DD1A1E5FD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35" y="3196600"/>
            <a:ext cx="2689376" cy="190859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958291F-BE0A-8DAC-F351-692F522E1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48" y="3196600"/>
            <a:ext cx="2689376" cy="1908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717E1-64E7-9A5E-B94C-A5757425E175}"/>
              </a:ext>
            </a:extLst>
          </p:cNvPr>
          <p:cNvSpPr txBox="1"/>
          <p:nvPr/>
        </p:nvSpPr>
        <p:spPr>
          <a:xfrm>
            <a:off x="962526" y="5524901"/>
            <a:ext cx="2494144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dropout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0E132-9BC5-7024-195C-EF24F27B182A}"/>
              </a:ext>
            </a:extLst>
          </p:cNvPr>
          <p:cNvSpPr txBox="1"/>
          <p:nvPr/>
        </p:nvSpPr>
        <p:spPr>
          <a:xfrm>
            <a:off x="4433515" y="5539453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Dropout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3C2DEE4-E8D1-94B9-41D3-E3EED279F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26" y="3134306"/>
            <a:ext cx="2864930" cy="2033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986DD-3380-82BA-CD4D-840C2489C5A1}"/>
              </a:ext>
            </a:extLst>
          </p:cNvPr>
          <p:cNvSpPr txBox="1"/>
          <p:nvPr/>
        </p:nvSpPr>
        <p:spPr>
          <a:xfrm>
            <a:off x="8084981" y="5524901"/>
            <a:ext cx="2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Tapering shape</a:t>
            </a:r>
          </a:p>
        </p:txBody>
      </p:sp>
    </p:spTree>
    <p:extLst>
      <p:ext uri="{BB962C8B-B14F-4D97-AF65-F5344CB8AC3E}">
        <p14:creationId xmlns:p14="http://schemas.microsoft.com/office/powerpoint/2010/main" val="318391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74EE-74C0-0648-B7D2-7C2B7F66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036F-D214-D654-D046-38A3E139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  <a:p>
            <a:r>
              <a:rPr lang="en-US" dirty="0"/>
              <a:t>Type of RNN (Recurrent Neural Network)</a:t>
            </a:r>
          </a:p>
          <a:p>
            <a:pPr lvl="1"/>
            <a:r>
              <a:rPr lang="en-US" dirty="0"/>
              <a:t>Allows information to persist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C0172A4-2E75-3253-CB91-9EF1E991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21" y="1028541"/>
            <a:ext cx="1350551" cy="2096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96C9A-3295-0D79-0DE6-8A3A03888FDE}"/>
              </a:ext>
            </a:extLst>
          </p:cNvPr>
          <p:cNvSpPr txBox="1"/>
          <p:nvPr/>
        </p:nvSpPr>
        <p:spPr>
          <a:xfrm>
            <a:off x="7557796" y="3125138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 RNN</a:t>
            </a:r>
          </a:p>
        </p:txBody>
      </p:sp>
    </p:spTree>
    <p:extLst>
      <p:ext uri="{BB962C8B-B14F-4D97-AF65-F5344CB8AC3E}">
        <p14:creationId xmlns:p14="http://schemas.microsoft.com/office/powerpoint/2010/main" val="7345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5A714-3A68-E5A4-F309-4FA7DCA6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RNN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6665-06C1-E4EB-D2D4-53F3828B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Allows for information from a node to be passed back into itself</a:t>
            </a:r>
          </a:p>
          <a:p>
            <a:r>
              <a:rPr lang="en-US" sz="2400" dirty="0"/>
              <a:t>If you want to think of it like a tradition neural network…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But there are some issues with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FA2BD-9167-C8CF-1E42-11274E60D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83" y="2872817"/>
            <a:ext cx="5010702" cy="131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4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E82E-157A-726A-0F48-4AA360AD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BFBF-B12D-7F0A-B381-F729B034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080536" cy="4351337"/>
          </a:xfrm>
        </p:spPr>
        <p:txBody>
          <a:bodyPr/>
          <a:lstStyle/>
          <a:p>
            <a:r>
              <a:rPr lang="en-US" dirty="0"/>
              <a:t>Long-Term Dependencies</a:t>
            </a:r>
          </a:p>
          <a:p>
            <a:pPr lvl="1"/>
            <a:r>
              <a:rPr lang="en-US" dirty="0"/>
              <a:t>If the information we need to use for prediction is learning long from when it’s used, traditional RNN’s become less likely to be able to connect that information together</a:t>
            </a:r>
          </a:p>
          <a:p>
            <a:r>
              <a:rPr lang="en-US" dirty="0"/>
              <a:t>In theory this shouldn’t be an issue</a:t>
            </a:r>
          </a:p>
          <a:p>
            <a:pPr lvl="1"/>
            <a:r>
              <a:rPr lang="en-US" dirty="0"/>
              <a:t>If a human could pick the perfect parameters for the RNN, this issue would not exist</a:t>
            </a:r>
          </a:p>
          <a:p>
            <a:pPr lvl="1"/>
            <a:r>
              <a:rPr lang="en-US" dirty="0"/>
              <a:t>Not practical </a:t>
            </a:r>
          </a:p>
        </p:txBody>
      </p:sp>
    </p:spTree>
    <p:extLst>
      <p:ext uri="{BB962C8B-B14F-4D97-AF65-F5344CB8AC3E}">
        <p14:creationId xmlns:p14="http://schemas.microsoft.com/office/powerpoint/2010/main" val="250176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896B3-FA70-39A7-5F3B-E6342D35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275750"/>
            <a:ext cx="2280281" cy="699699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Back to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DCD4-4635-4517-BEAC-1CBB4674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2400" dirty="0"/>
              <a:t>LSTMs are a specific type of RNN</a:t>
            </a:r>
          </a:p>
          <a:p>
            <a:r>
              <a:rPr lang="en-US" sz="2400" dirty="0"/>
              <a:t>Designed to avoid the Long-term dependency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25865B-947B-D256-FEFB-B4B2C0E19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06" y="2402456"/>
            <a:ext cx="5125222" cy="1917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1B089-BA66-2F56-8163-0807B019955F}"/>
              </a:ext>
            </a:extLst>
          </p:cNvPr>
          <p:cNvSpPr txBox="1"/>
          <p:nvPr/>
        </p:nvSpPr>
        <p:spPr>
          <a:xfrm>
            <a:off x="8986981" y="3176769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RNN</a:t>
            </a:r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3890AD7-4296-46D4-95B5-86109C87A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06" y="4481945"/>
            <a:ext cx="5104648" cy="1917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4843EF-6C87-151C-09A9-52D4C3D702ED}"/>
              </a:ext>
            </a:extLst>
          </p:cNvPr>
          <p:cNvSpPr txBox="1"/>
          <p:nvPr/>
        </p:nvSpPr>
        <p:spPr>
          <a:xfrm>
            <a:off x="9406438" y="5256258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57228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09941-96D2-9CDE-47E5-8975B74A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539553"/>
            <a:ext cx="3823855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solidFill>
                  <a:srgbClr val="FFFFFF"/>
                </a:solidFill>
              </a:rPr>
              <a:t>    LSTM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B90B4B7-E3B8-725C-9819-7BAA4123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23" y="286326"/>
            <a:ext cx="5666523" cy="2129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3918C-481A-DE3E-7EFC-18838BD176D7}"/>
              </a:ext>
            </a:extLst>
          </p:cNvPr>
          <p:cNvSpPr txBox="1"/>
          <p:nvPr/>
        </p:nvSpPr>
        <p:spPr>
          <a:xfrm>
            <a:off x="4274229" y="2896872"/>
            <a:ext cx="6357668" cy="368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Notice the line at the top of the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Easy to pass along info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gates information can be controlled very precisely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yellow function and a pointwise operation (pink)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functions have a value between 0 and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0 meaning nothing gets through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 meaning everything gets through</a:t>
            </a:r>
          </a:p>
        </p:txBody>
      </p:sp>
    </p:spTree>
    <p:extLst>
      <p:ext uri="{BB962C8B-B14F-4D97-AF65-F5344CB8AC3E}">
        <p14:creationId xmlns:p14="http://schemas.microsoft.com/office/powerpoint/2010/main" val="231306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14C2A-64B8-DDB3-1DD5-20BFCAA0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Some Math…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CB659CE0-161A-02F9-9CBE-3EA057E4E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22" y="643466"/>
            <a:ext cx="6237832" cy="227497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A2BCC-9BA4-EE7D-A7A7-77870D762F01}"/>
                  </a:ext>
                </a:extLst>
              </p:cNvPr>
              <p:cNvSpPr txBox="1"/>
              <p:nvPr/>
            </p:nvSpPr>
            <p:spPr>
              <a:xfrm>
                <a:off x="5098473" y="3325091"/>
                <a:ext cx="580043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Some of the math governing a LSTM node</a:t>
                </a:r>
              </a:p>
              <a:p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𝑛𝑜𝑑𝑒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𝑖𝑛𝑝𝑢𝑡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𝑀𝑒𝑚𝑜𝑟𝑦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𝑢𝑛𝑖𝑡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𝑁𝑒𝑤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𝑢𝑝𝑑𝑎𝑡𝑒𝑑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𝑚𝑒𝑚𝑜𝑟𝑦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𝑠𝑐𝑎𝑙𝑒𝑠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𝑖𝑛𝑓𝑜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𝑖𝑛𝑓𝑜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A2BCC-9BA4-EE7D-A7A7-77870D76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73" y="3325091"/>
                <a:ext cx="5800436" cy="2554545"/>
              </a:xfrm>
              <a:prstGeom prst="rect">
                <a:avLst/>
              </a:prstGeom>
              <a:blipFill>
                <a:blip r:embed="rId4"/>
                <a:stretch>
                  <a:fillRect l="-525" t="-714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5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909-0002-9D35-B5A9-0B1BDB42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9ECB-4EBE-80B9-1059-B7D41F1E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LSTM to predict the price of a cryptocurrency – Ethereum </a:t>
            </a:r>
          </a:p>
          <a:p>
            <a:r>
              <a:rPr lang="en-US" dirty="0"/>
              <a:t>Our data was the Ethereum price from 08/07/2015 – 04/16/2020 in 1-hour intervals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Close-Open</a:t>
            </a:r>
          </a:p>
          <a:p>
            <a:pPr lvl="1"/>
            <a:r>
              <a:rPr lang="en-US" dirty="0"/>
              <a:t>High – Low</a:t>
            </a:r>
          </a:p>
          <a:p>
            <a:pPr lvl="1"/>
            <a:r>
              <a:rPr lang="en-US" dirty="0"/>
              <a:t>7 Day Standard Deviation</a:t>
            </a:r>
          </a:p>
          <a:p>
            <a:pPr lvl="1"/>
            <a:r>
              <a:rPr lang="en-US" dirty="0"/>
              <a:t>7 Day running average</a:t>
            </a:r>
          </a:p>
          <a:p>
            <a:pPr lvl="1"/>
            <a:r>
              <a:rPr lang="en-US" dirty="0"/>
              <a:t>14 Day running average</a:t>
            </a:r>
          </a:p>
          <a:p>
            <a:pPr lvl="1"/>
            <a:r>
              <a:rPr lang="en-US" dirty="0"/>
              <a:t>21 Day running average</a:t>
            </a:r>
          </a:p>
        </p:txBody>
      </p:sp>
    </p:spTree>
    <p:extLst>
      <p:ext uri="{BB962C8B-B14F-4D97-AF65-F5344CB8AC3E}">
        <p14:creationId xmlns:p14="http://schemas.microsoft.com/office/powerpoint/2010/main" val="17527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4725F-5E98-2046-3722-2F3BE10E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Input to Model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267BE05-E1BF-3BE1-D1BB-29CA365F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7" y="342570"/>
            <a:ext cx="5089219" cy="39238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78EDB-578A-85DA-6A8E-115B0C0EB528}"/>
              </a:ext>
            </a:extLst>
          </p:cNvPr>
          <p:cNvSpPr txBox="1"/>
          <p:nvPr/>
        </p:nvSpPr>
        <p:spPr>
          <a:xfrm>
            <a:off x="4899259" y="4600876"/>
            <a:ext cx="589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Input_dim</a:t>
            </a:r>
            <a:r>
              <a:rPr lang="en-US" dirty="0"/>
              <a:t> = features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Time_steps</a:t>
            </a:r>
            <a:r>
              <a:rPr lang="en-US" dirty="0"/>
              <a:t> = Number of data values per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Batch_size</a:t>
            </a:r>
            <a:r>
              <a:rPr lang="en-US" dirty="0"/>
              <a:t> = number of samples put into the model before weights were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– [1002, 32, 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– [76, 32, 6]</a:t>
            </a:r>
          </a:p>
        </p:txBody>
      </p:sp>
    </p:spTree>
    <p:extLst>
      <p:ext uri="{BB962C8B-B14F-4D97-AF65-F5344CB8AC3E}">
        <p14:creationId xmlns:p14="http://schemas.microsoft.com/office/powerpoint/2010/main" val="21666316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1375</TotalTime>
  <Words>384</Words>
  <Application>Microsoft Office PowerPoint</Application>
  <PresentationFormat>Widescreen</PresentationFormat>
  <Paragraphs>73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Wingdings 2</vt:lpstr>
      <vt:lpstr>View</vt:lpstr>
      <vt:lpstr>Cryptocurrency AI</vt:lpstr>
      <vt:lpstr>LSTM</vt:lpstr>
      <vt:lpstr>RNN </vt:lpstr>
      <vt:lpstr>Issues with RNNs</vt:lpstr>
      <vt:lpstr>Back to LSTM</vt:lpstr>
      <vt:lpstr>    LSTM</vt:lpstr>
      <vt:lpstr>Some Math…</vt:lpstr>
      <vt:lpstr>Our Research</vt:lpstr>
      <vt:lpstr>Input to Model</vt:lpstr>
      <vt:lpstr>Models </vt:lpstr>
      <vt:lpstr>Models cont. </vt:lpstr>
      <vt:lpstr>Findings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AI</dc:title>
  <dc:creator>Jaron Ritter</dc:creator>
  <cp:lastModifiedBy>Jaron Ritter</cp:lastModifiedBy>
  <cp:revision>15</cp:revision>
  <dcterms:created xsi:type="dcterms:W3CDTF">2022-05-01T04:46:02Z</dcterms:created>
  <dcterms:modified xsi:type="dcterms:W3CDTF">2022-05-02T03:41:34Z</dcterms:modified>
</cp:coreProperties>
</file>