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4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3DADA-D8B7-4C7B-9B9D-AF87B84FF09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90AC3-73B1-4FE1-BFF3-C417B430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90AC3-73B1-4FE1-BFF3-C417B4304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90AC3-73B1-4FE1-BFF3-C417B4304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BE7A-47CE-4AF5-A629-21C22979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7AC9-29BB-4227-A9F6-D2D655A5C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308D-44DF-45D9-B86B-094B51C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F6E0-61A0-4BCA-90EE-F58FA4DB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58D-5B53-47F6-B7C7-292E6D05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A657-4FCA-4D7B-8AEF-27AE6DF3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766-5873-4BA4-B41C-960A6659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9A1A-C1FC-4F93-9FBA-47E67F8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A9B3-18EA-47E1-B461-0EDBDDE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5B68-8AA0-424E-AD4F-1B55192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687C9-4281-4B36-859E-48740627A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E75D1-9778-4DC8-B229-BA6AC65E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E9C9-6F16-416F-9D67-3664BB46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F4DB-51B5-4CCE-85E4-54A462A5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5FC2-FC31-4681-AD2D-411648A9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D143-05E8-4EFD-91D9-C3B5A6DD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620B-C95A-4B5F-9B37-F0DDED57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CC49-480F-4185-9AE2-81050799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049F-5E67-4FB5-AAD0-5BD00140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7359-222E-409C-A225-D4D6BA6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31D0-B80F-4E9C-821E-F83E7CCA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84152-3D5A-4445-8AC6-BD61417F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5679-405C-46D8-A9A9-50F5E8E5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5F38-D605-42CA-9D2A-1836B6E7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816E-B476-4ACD-92C3-74EF643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CC4A-20EE-4C78-9B3F-93A83F6D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7773-6D9B-4BB7-AB7A-B4471683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36173-9D77-428F-8269-63379202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0D45D-A225-4A5F-84EC-314C0AD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FF64-6EB4-42F3-93F9-EC94EAB5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72BF-FC21-46B8-85D6-F701A1FC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3045-8021-4BC8-9E36-23A3DD13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FC96-3D40-4910-B4FE-539F11B9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8F37-D7B1-40DF-A267-40BEF40D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117B-2ECE-4320-82AB-33D0A9F83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AD194-48A4-47A0-B566-A1BEA32D1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AD8DA-074A-42FC-AA4B-DF6950AF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A5E9D-A576-4F57-B9D8-818C8800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A2EB7-FD01-4EF0-AC82-D0F3D548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2183-8108-4DA2-A943-989B47CC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875C9-61F5-4F4D-9234-5BB58E7B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E0B8-FA62-443E-B46D-F262765B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9EAFE-EE2D-4688-8E64-4CD69724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67DF4-B9A2-489C-8319-B6D7A041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D972D-E6A3-43A2-8E6F-E9F1C29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1198E-C7BC-4EC0-8554-8AA3BAD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D4F-671F-48B3-892C-9A70CBBB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DE54-AB1A-4BF5-AE5D-9B4DEA8B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FC4C-9D23-4558-ADEE-FF58490D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37426-9B4B-477D-8090-DABF0C3D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5FB22-9EFB-49D5-93D2-3F1C6A4E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BB1B-B5D8-4FCF-B5A3-3430518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22EE-9953-47DF-8C71-A7CE7FFE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7CD97-FB6D-4AFD-825F-322D941E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1756-2555-4987-8692-B3FAAFCAA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48CF-DF5A-4F90-B682-A87DF057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969EF-5EA5-474A-AA0A-0FA713DF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9E27D-6903-414A-8399-B26320D9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290F7-0414-48C7-A275-D0CD9E76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CA60-6039-4069-98C1-593351532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0CE3-20A5-4882-9575-1172A6A8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9BA4-40E2-4A9F-8A9B-D7AB889B1DC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B2D9-75AA-48D3-99D4-C9C2A18FD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9E72-0348-4F44-B726-5DAB4AA28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1008-E5A8-473D-A805-5224D147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CD0B-303E-4FEF-AAAC-C92728D6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Modeling a Fast Spiking Interneuron</a:t>
            </a:r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BD82-837C-41CB-AB84-3FBE0161C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Project 1a</a:t>
            </a:r>
          </a:p>
          <a:p>
            <a:endParaRPr lang="en-US" dirty="0"/>
          </a:p>
          <a:p>
            <a:r>
              <a:rPr lang="en-US" dirty="0"/>
              <a:t>Tyler Banks</a:t>
            </a:r>
          </a:p>
        </p:txBody>
      </p:sp>
    </p:spTree>
    <p:extLst>
      <p:ext uri="{BB962C8B-B14F-4D97-AF65-F5344CB8AC3E}">
        <p14:creationId xmlns:p14="http://schemas.microsoft.com/office/powerpoint/2010/main" val="26344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B8FC6-291C-4D92-A352-16E9E59E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8571-8FD8-414A-B536-8F12614A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Design a model Parvalbumin-expressing (PV) interneuron with specified passive and firing properties from experimental data. </a:t>
            </a:r>
          </a:p>
          <a:p>
            <a:endParaRPr lang="en-US" sz="2400" dirty="0"/>
          </a:p>
          <a:p>
            <a:r>
              <a:rPr lang="en-US" sz="2400" dirty="0"/>
              <a:t>Match experimental passive and firing properties.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72682-DBCB-404E-8D28-752A7D17C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r="4659" b="2"/>
          <a:stretch/>
        </p:blipFill>
        <p:spPr>
          <a:xfrm>
            <a:off x="8152376" y="306909"/>
            <a:ext cx="3396758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87DF6A-A9C5-42E9-9185-CE5C59A389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 r="-2" b="12754"/>
          <a:stretch/>
        </p:blipFill>
        <p:spPr>
          <a:xfrm>
            <a:off x="7829551" y="3254044"/>
            <a:ext cx="4042410" cy="25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4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1BA7-7A45-4853-BDA5-BBD770BD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Passive Cell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9186-C45E-4DD5-934E-8EF8B3A8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Time constant</a:t>
            </a:r>
          </a:p>
          <a:p>
            <a:r>
              <a:rPr lang="en-US" dirty="0"/>
              <a:t>Resting membrane potential</a:t>
            </a:r>
          </a:p>
          <a:p>
            <a:r>
              <a:rPr lang="en-US" dirty="0"/>
              <a:t>Input resistance </a:t>
            </a:r>
          </a:p>
          <a:p>
            <a:endParaRPr lang="en-US" dirty="0"/>
          </a:p>
          <a:p>
            <a:r>
              <a:rPr lang="en-US" dirty="0"/>
              <a:t>What are each of these?</a:t>
            </a:r>
          </a:p>
          <a:p>
            <a:r>
              <a:rPr lang="en-US" dirty="0"/>
              <a:t>What about the cell can be changed to alter these values (Capacitance, channel density,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13485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6E21-1D6E-4930-8D40-47A2B7CE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6188-3956-4F51-A0C5-0A21AF38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Responses to various current injection values by varying only </a:t>
            </a:r>
            <a:r>
              <a:rPr lang="en-US" dirty="0" err="1"/>
              <a:t>kdr</a:t>
            </a:r>
            <a:r>
              <a:rPr lang="en-US" dirty="0"/>
              <a:t> </a:t>
            </a:r>
          </a:p>
          <a:p>
            <a:r>
              <a:rPr lang="en-US" dirty="0"/>
              <a:t> The frequency-current response (FIR) curve for the neuron. </a:t>
            </a:r>
          </a:p>
        </p:txBody>
      </p:sp>
    </p:spTree>
    <p:extLst>
      <p:ext uri="{BB962C8B-B14F-4D97-AF65-F5344CB8AC3E}">
        <p14:creationId xmlns:p14="http://schemas.microsoft.com/office/powerpoint/2010/main" val="25663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CE55-B110-46F4-B844-1C63A364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87E2-DC61-4567-9838-1EE8B267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Interneuron zip file from Canvas</a:t>
            </a:r>
          </a:p>
          <a:p>
            <a:r>
              <a:rPr lang="en-US" dirty="0"/>
              <a:t>Drag and drop the file on to your </a:t>
            </a:r>
            <a:r>
              <a:rPr lang="en-US" dirty="0" err="1"/>
              <a:t>NeuroVM</a:t>
            </a:r>
            <a:r>
              <a:rPr lang="en-US" dirty="0"/>
              <a:t> desktop</a:t>
            </a:r>
          </a:p>
          <a:p>
            <a:r>
              <a:rPr lang="en-US" dirty="0"/>
              <a:t>Execute the following commands from the terminal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A24297-3B38-45E6-929B-332C592E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55683"/>
              </p:ext>
            </p:extLst>
          </p:nvPr>
        </p:nvGraphicFramePr>
        <p:xfrm>
          <a:off x="838200" y="3429000"/>
          <a:ext cx="966876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68769">
                  <a:extLst>
                    <a:ext uri="{9D8B030D-6E8A-4147-A177-3AD203B41FA5}">
                      <a16:colId xmlns:a16="http://schemas.microsoft.com/office/drawing/2014/main" val="20037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cd Desktop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unzip 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Project1a-Interneuron-5.zip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20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Project1a-Interneuron-5</a:t>
                      </a:r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nrnivmodl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1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nrngui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main.hoc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2D09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4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266FE-8B2E-4C47-B51D-4BC41C19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" y="157457"/>
            <a:ext cx="8586258" cy="5430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FF49C-7EA4-45EB-94DD-1D6D8D3F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58" y="4410244"/>
            <a:ext cx="7139517" cy="23560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B30058-9834-4FBA-9A21-0D5ADF30C2A1}"/>
              </a:ext>
            </a:extLst>
          </p:cNvPr>
          <p:cNvSpPr/>
          <p:nvPr/>
        </p:nvSpPr>
        <p:spPr>
          <a:xfrm>
            <a:off x="6241003" y="870012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435D8B-D80D-4C79-B3CF-7EBC48200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21140"/>
              </p:ext>
            </p:extLst>
          </p:nvPr>
        </p:nvGraphicFramePr>
        <p:xfrm>
          <a:off x="8810624" y="0"/>
          <a:ext cx="3381375" cy="24477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1375">
                  <a:extLst>
                    <a:ext uri="{9D8B030D-6E8A-4147-A177-3AD203B41FA5}">
                      <a16:colId xmlns:a16="http://schemas.microsoft.com/office/drawing/2014/main" val="200372322"/>
                    </a:ext>
                  </a:extLst>
                </a:gridCol>
              </a:tblGrid>
              <a:tr h="2447756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cd Desktop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unzip Project1a-Interneuron-5.zip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cd Project1a-Interneuron-5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nrnivmodl</a:t>
                      </a: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1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nrngui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main.hoc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2D09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4852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1F50564-4DFC-45B7-9E05-C2B6FF3D4F2B}"/>
              </a:ext>
            </a:extLst>
          </p:cNvPr>
          <p:cNvSpPr/>
          <p:nvPr/>
        </p:nvSpPr>
        <p:spPr>
          <a:xfrm>
            <a:off x="224367" y="5292232"/>
            <a:ext cx="447569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the main interface you’ll use to tune the model. You can change parameters like capacitance, leak conductance, etc. all from the GUI, no coding should be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266FE-8B2E-4C47-B51D-4BC41C19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20" y="157457"/>
            <a:ext cx="8577552" cy="5430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FF49C-7EA4-45EB-94DD-1D6D8D3F9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8784" y="4410244"/>
            <a:ext cx="7102065" cy="23560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1AE0D-2217-41C3-B91A-A1D11B2DD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23639"/>
              </p:ext>
            </p:extLst>
          </p:nvPr>
        </p:nvGraphicFramePr>
        <p:xfrm>
          <a:off x="8810624" y="0"/>
          <a:ext cx="3381375" cy="24477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1375">
                  <a:extLst>
                    <a:ext uri="{9D8B030D-6E8A-4147-A177-3AD203B41FA5}">
                      <a16:colId xmlns:a16="http://schemas.microsoft.com/office/drawing/2014/main" val="200372322"/>
                    </a:ext>
                  </a:extLst>
                </a:gridCol>
              </a:tblGrid>
              <a:tr h="2447756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cd Desktop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unzip Project1a-Interneuron-5.zip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cd Project1a-Interneuron-5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nrnivmodl</a:t>
                      </a: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1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nrngui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main.hoc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2D09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4852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35D04D3-590A-4C95-8309-A22E29D5D859}"/>
              </a:ext>
            </a:extLst>
          </p:cNvPr>
          <p:cNvSpPr/>
          <p:nvPr/>
        </p:nvSpPr>
        <p:spPr>
          <a:xfrm>
            <a:off x="6241003" y="870012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113EEB-CDF5-4219-9C77-46738B0F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76225"/>
            <a:ext cx="9944100" cy="6305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ADD0E-580D-496F-9616-5B285D43D57D}"/>
              </a:ext>
            </a:extLst>
          </p:cNvPr>
          <p:cNvSpPr/>
          <p:nvPr/>
        </p:nvSpPr>
        <p:spPr>
          <a:xfrm>
            <a:off x="8231728" y="4013262"/>
            <a:ext cx="1960022" cy="730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76650-86A0-4B17-BFCF-173B7C5C4513}"/>
              </a:ext>
            </a:extLst>
          </p:cNvPr>
          <p:cNvSpPr/>
          <p:nvPr/>
        </p:nvSpPr>
        <p:spPr>
          <a:xfrm>
            <a:off x="6860128" y="1546287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2E392-BC09-4B8B-9714-837FF721475F}"/>
              </a:ext>
            </a:extLst>
          </p:cNvPr>
          <p:cNvSpPr/>
          <p:nvPr/>
        </p:nvSpPr>
        <p:spPr>
          <a:xfrm>
            <a:off x="6183853" y="2032062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17327-AB38-4441-8599-6C025A69E54C}"/>
              </a:ext>
            </a:extLst>
          </p:cNvPr>
          <p:cNvSpPr/>
          <p:nvPr/>
        </p:nvSpPr>
        <p:spPr>
          <a:xfrm>
            <a:off x="6298153" y="2517837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49C892-7BB1-435C-B119-D1B0A04F865E}"/>
              </a:ext>
            </a:extLst>
          </p:cNvPr>
          <p:cNvSpPr/>
          <p:nvPr/>
        </p:nvSpPr>
        <p:spPr>
          <a:xfrm>
            <a:off x="6848939" y="3714496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702337-602E-4C30-A8A9-F99B61817837}"/>
              </a:ext>
            </a:extLst>
          </p:cNvPr>
          <p:cNvSpPr/>
          <p:nvPr/>
        </p:nvSpPr>
        <p:spPr>
          <a:xfrm>
            <a:off x="6232497" y="4210949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EA4B9-D1AC-4525-9407-619254D7B5EB}"/>
              </a:ext>
            </a:extLst>
          </p:cNvPr>
          <p:cNvSpPr/>
          <p:nvPr/>
        </p:nvSpPr>
        <p:spPr>
          <a:xfrm>
            <a:off x="6367234" y="4686046"/>
            <a:ext cx="852256" cy="21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204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Modeling a Fast Spiking Interneuron </vt:lpstr>
      <vt:lpstr>Problem Statement</vt:lpstr>
      <vt:lpstr>Passive Cell Properties</vt:lpstr>
      <vt:lpstr>Firing Properties</vt:lpstr>
      <vt:lpstr>Running the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 Fast Spiking Interneuron </dc:title>
  <dc:creator>Tyler</dc:creator>
  <cp:lastModifiedBy>Tyler J. Banks</cp:lastModifiedBy>
  <cp:revision>4</cp:revision>
  <dcterms:created xsi:type="dcterms:W3CDTF">2019-07-13T21:16:54Z</dcterms:created>
  <dcterms:modified xsi:type="dcterms:W3CDTF">2019-07-17T19:47:56Z</dcterms:modified>
</cp:coreProperties>
</file>