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07"/>
  </p:notesMasterIdLst>
  <p:handoutMasterIdLst>
    <p:handoutMasterId r:id="rId108"/>
  </p:handoutMasterIdLst>
  <p:sldIdLst>
    <p:sldId id="256" r:id="rId3"/>
    <p:sldId id="394" r:id="rId4"/>
    <p:sldId id="395" r:id="rId5"/>
    <p:sldId id="396" r:id="rId6"/>
    <p:sldId id="397" r:id="rId7"/>
    <p:sldId id="398" r:id="rId8"/>
    <p:sldId id="399" r:id="rId9"/>
    <p:sldId id="400" r:id="rId10"/>
    <p:sldId id="401" r:id="rId11"/>
    <p:sldId id="402" r:id="rId12"/>
    <p:sldId id="403" r:id="rId13"/>
    <p:sldId id="404" r:id="rId14"/>
    <p:sldId id="405" r:id="rId15"/>
    <p:sldId id="406" r:id="rId16"/>
    <p:sldId id="407" r:id="rId17"/>
    <p:sldId id="408" r:id="rId18"/>
    <p:sldId id="409" r:id="rId19"/>
    <p:sldId id="410" r:id="rId20"/>
    <p:sldId id="411" r:id="rId21"/>
    <p:sldId id="412" r:id="rId22"/>
    <p:sldId id="413" r:id="rId23"/>
    <p:sldId id="414" r:id="rId24"/>
    <p:sldId id="415" r:id="rId25"/>
    <p:sldId id="416" r:id="rId26"/>
    <p:sldId id="417" r:id="rId27"/>
    <p:sldId id="418" r:id="rId28"/>
    <p:sldId id="419" r:id="rId29"/>
    <p:sldId id="421" r:id="rId30"/>
    <p:sldId id="422" r:id="rId31"/>
    <p:sldId id="423" r:id="rId32"/>
    <p:sldId id="424" r:id="rId33"/>
    <p:sldId id="425"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 id="446" r:id="rId55"/>
    <p:sldId id="447" r:id="rId56"/>
    <p:sldId id="448" r:id="rId57"/>
    <p:sldId id="449" r:id="rId58"/>
    <p:sldId id="450" r:id="rId59"/>
    <p:sldId id="451" r:id="rId60"/>
    <p:sldId id="452" r:id="rId61"/>
    <p:sldId id="453" r:id="rId62"/>
    <p:sldId id="454" r:id="rId63"/>
    <p:sldId id="455" r:id="rId64"/>
    <p:sldId id="456" r:id="rId65"/>
    <p:sldId id="457" r:id="rId66"/>
    <p:sldId id="458" r:id="rId67"/>
    <p:sldId id="459" r:id="rId68"/>
    <p:sldId id="460" r:id="rId69"/>
    <p:sldId id="461" r:id="rId70"/>
    <p:sldId id="462" r:id="rId71"/>
    <p:sldId id="463" r:id="rId72"/>
    <p:sldId id="464" r:id="rId73"/>
    <p:sldId id="465" r:id="rId74"/>
    <p:sldId id="466" r:id="rId75"/>
    <p:sldId id="468" r:id="rId76"/>
    <p:sldId id="467" r:id="rId77"/>
    <p:sldId id="469" r:id="rId78"/>
    <p:sldId id="470" r:id="rId79"/>
    <p:sldId id="471" r:id="rId80"/>
    <p:sldId id="472" r:id="rId81"/>
    <p:sldId id="473" r:id="rId82"/>
    <p:sldId id="474" r:id="rId83"/>
    <p:sldId id="475" r:id="rId84"/>
    <p:sldId id="476" r:id="rId85"/>
    <p:sldId id="477" r:id="rId86"/>
    <p:sldId id="478" r:id="rId87"/>
    <p:sldId id="479" r:id="rId88"/>
    <p:sldId id="480" r:id="rId89"/>
    <p:sldId id="481" r:id="rId90"/>
    <p:sldId id="482" r:id="rId91"/>
    <p:sldId id="483" r:id="rId92"/>
    <p:sldId id="484" r:id="rId93"/>
    <p:sldId id="485" r:id="rId94"/>
    <p:sldId id="486" r:id="rId95"/>
    <p:sldId id="487" r:id="rId96"/>
    <p:sldId id="488" r:id="rId97"/>
    <p:sldId id="489" r:id="rId98"/>
    <p:sldId id="490" r:id="rId99"/>
    <p:sldId id="491" r:id="rId100"/>
    <p:sldId id="494" r:id="rId101"/>
    <p:sldId id="495" r:id="rId102"/>
    <p:sldId id="496" r:id="rId103"/>
    <p:sldId id="497" r:id="rId104"/>
    <p:sldId id="492" r:id="rId105"/>
    <p:sldId id="493" r:id="rId106"/>
  </p:sldIdLst>
  <p:sldSz cx="10080625" cy="7559675"/>
  <p:notesSz cx="7772400" cy="10058400"/>
  <p:defaultTextStyle>
    <a:defPPr>
      <a:defRPr lang="en-GB"/>
    </a:defPPr>
    <a:lvl1pPr algn="l" defTabSz="455613" rtl="0" eaLnBrk="0" fontAlgn="base" hangingPunct="0">
      <a:spcBef>
        <a:spcPct val="0"/>
      </a:spcBef>
      <a:spcAft>
        <a:spcPct val="0"/>
      </a:spcAft>
      <a:defRPr kern="1200">
        <a:solidFill>
          <a:schemeClr val="bg1"/>
        </a:solidFill>
        <a:latin typeface="Bitstream Vera Sans" pitchFamily="34" charset="0"/>
        <a:ea typeface="+mn-ea"/>
        <a:cs typeface="Arial" panose="020B0604020202020204" pitchFamily="34" charset="0"/>
      </a:defRPr>
    </a:lvl1pPr>
    <a:lvl2pPr marL="741363" indent="-284163" algn="l" defTabSz="455613" rtl="0" eaLnBrk="0" fontAlgn="base" hangingPunct="0">
      <a:spcBef>
        <a:spcPct val="0"/>
      </a:spcBef>
      <a:spcAft>
        <a:spcPct val="0"/>
      </a:spcAft>
      <a:defRPr kern="1200">
        <a:solidFill>
          <a:schemeClr val="bg1"/>
        </a:solidFill>
        <a:latin typeface="Bitstream Vera Sans" pitchFamily="34" charset="0"/>
        <a:ea typeface="+mn-ea"/>
        <a:cs typeface="Arial" panose="020B0604020202020204" pitchFamily="34" charset="0"/>
      </a:defRPr>
    </a:lvl2pPr>
    <a:lvl3pPr marL="1141413" indent="-227013" algn="l" defTabSz="455613" rtl="0" eaLnBrk="0" fontAlgn="base" hangingPunct="0">
      <a:spcBef>
        <a:spcPct val="0"/>
      </a:spcBef>
      <a:spcAft>
        <a:spcPct val="0"/>
      </a:spcAft>
      <a:defRPr kern="1200">
        <a:solidFill>
          <a:schemeClr val="bg1"/>
        </a:solidFill>
        <a:latin typeface="Bitstream Vera Sans" pitchFamily="34" charset="0"/>
        <a:ea typeface="+mn-ea"/>
        <a:cs typeface="Arial" panose="020B0604020202020204" pitchFamily="34" charset="0"/>
      </a:defRPr>
    </a:lvl3pPr>
    <a:lvl4pPr marL="1598613" indent="-227013" algn="l" defTabSz="455613" rtl="0" eaLnBrk="0" fontAlgn="base" hangingPunct="0">
      <a:spcBef>
        <a:spcPct val="0"/>
      </a:spcBef>
      <a:spcAft>
        <a:spcPct val="0"/>
      </a:spcAft>
      <a:defRPr kern="1200">
        <a:solidFill>
          <a:schemeClr val="bg1"/>
        </a:solidFill>
        <a:latin typeface="Bitstream Vera Sans" pitchFamily="34" charset="0"/>
        <a:ea typeface="+mn-ea"/>
        <a:cs typeface="Arial" panose="020B0604020202020204" pitchFamily="34" charset="0"/>
      </a:defRPr>
    </a:lvl4pPr>
    <a:lvl5pPr marL="2055813" indent="-227013" algn="l" defTabSz="455613" rtl="0" eaLnBrk="0" fontAlgn="base" hangingPunct="0">
      <a:spcBef>
        <a:spcPct val="0"/>
      </a:spcBef>
      <a:spcAft>
        <a:spcPct val="0"/>
      </a:spcAft>
      <a:defRPr kern="1200">
        <a:solidFill>
          <a:schemeClr val="bg1"/>
        </a:solidFill>
        <a:latin typeface="Bitstream Vera Sans"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Bitstream Vera Sans"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Bitstream Vera Sans"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Bitstream Vera Sans"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Bitstream Vera Sans"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3F9097C8-C124-40C7-B549-33E9553775EC}">
          <p14:sldIdLst>
            <p14:sldId id="256"/>
          </p14:sldIdLst>
        </p14:section>
        <p14:section name="Untitled Section" id="{B78B87EC-22F4-4FAD-A7B4-6C5316BF3763}">
          <p14:sldIdLst/>
        </p14:section>
        <p14:section name="Untitled Section" id="{0CD4D52D-D73E-40C7-8BE9-0539A76E9A8B}">
          <p14:sldIdLst>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 id="461"/>
            <p14:sldId id="462"/>
            <p14:sldId id="463"/>
            <p14:sldId id="464"/>
            <p14:sldId id="465"/>
            <p14:sldId id="466"/>
            <p14:sldId id="468"/>
            <p14:sldId id="467"/>
            <p14:sldId id="469"/>
            <p14:sldId id="470"/>
            <p14:sldId id="471"/>
            <p14:sldId id="472"/>
            <p14:sldId id="473"/>
            <p14:sldId id="474"/>
            <p14:sldId id="475"/>
            <p14:sldId id="476"/>
            <p14:sldId id="477"/>
            <p14:sldId id="478"/>
            <p14:sldId id="479"/>
            <p14:sldId id="480"/>
            <p14:sldId id="481"/>
            <p14:sldId id="482"/>
            <p14:sldId id="483"/>
            <p14:sldId id="484"/>
            <p14:sldId id="485"/>
            <p14:sldId id="486"/>
            <p14:sldId id="487"/>
            <p14:sldId id="488"/>
            <p14:sldId id="489"/>
            <p14:sldId id="490"/>
            <p14:sldId id="491"/>
            <p14:sldId id="494"/>
            <p14:sldId id="495"/>
            <p14:sldId id="496"/>
            <p14:sldId id="497"/>
            <p14:sldId id="492"/>
            <p14:sldId id="493"/>
          </p14:sldIdLst>
        </p14:section>
        <p14:section name="Untitled Section" id="{D2DD42D4-7B71-45BC-B8E4-0EEC396B27A1}">
          <p14:sldIdLst/>
        </p14:section>
      </p14:sectionLst>
    </p:ext>
    <p:ext uri="{EFAFB233-063F-42B5-8137-9DF3F51BA10A}">
      <p15:sldGuideLst xmlns:p15="http://schemas.microsoft.com/office/powerpoint/2012/main">
        <p15:guide id="1" orient="horz" pos="216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C0C0"/>
    <a:srgbClr val="FF0000"/>
    <a:srgbClr val="FF9900"/>
    <a:srgbClr val="8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redný štýl 2 - zvýrazneni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73431" autoAdjust="0"/>
  </p:normalViewPr>
  <p:slideViewPr>
    <p:cSldViewPr>
      <p:cViewPr varScale="1">
        <p:scale>
          <a:sx n="61" d="100"/>
          <a:sy n="61" d="100"/>
        </p:scale>
        <p:origin x="1956" y="72"/>
      </p:cViewPr>
      <p:guideLst>
        <p:guide orient="horz" pos="2161"/>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300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3368675" cy="503238"/>
          </a:xfrm>
          <a:prstGeom prst="rect">
            <a:avLst/>
          </a:prstGeom>
        </p:spPr>
        <p:txBody>
          <a:bodyPr vert="horz" lIns="91440" tIns="45720" rIns="91440" bIns="45720" rtlCol="0"/>
          <a:lstStyle>
            <a:lvl1pPr algn="l" defTabSz="457105" eaLnBrk="1" hangingPunct="1">
              <a:lnSpc>
                <a:spcPct val="94000"/>
              </a:lnSpc>
              <a:buClr>
                <a:srgbClr val="000000"/>
              </a:buClr>
              <a:buSzPct val="100000"/>
              <a:buFont typeface="Times New Roman" pitchFamily="16" charset="0"/>
              <a:buNone/>
              <a:defRPr sz="1200">
                <a:latin typeface="Bitstream Vera Sans" pitchFamily="16" charset="0"/>
                <a:cs typeface="Arial" charset="0"/>
              </a:defRPr>
            </a:lvl1pPr>
          </a:lstStyle>
          <a:p>
            <a:pPr>
              <a:defRPr/>
            </a:pPr>
            <a:endParaRPr lang="sk-SK"/>
          </a:p>
        </p:txBody>
      </p:sp>
      <p:sp>
        <p:nvSpPr>
          <p:cNvPr id="3" name="Zástupný symbol dátumu 2"/>
          <p:cNvSpPr>
            <a:spLocks noGrp="1"/>
          </p:cNvSpPr>
          <p:nvPr>
            <p:ph type="dt" sz="quarter" idx="1"/>
          </p:nvPr>
        </p:nvSpPr>
        <p:spPr>
          <a:xfrm>
            <a:off x="4402138" y="0"/>
            <a:ext cx="3368675" cy="503238"/>
          </a:xfrm>
          <a:prstGeom prst="rect">
            <a:avLst/>
          </a:prstGeom>
        </p:spPr>
        <p:txBody>
          <a:bodyPr vert="horz" lIns="91440" tIns="45720" rIns="91440" bIns="45720" rtlCol="0"/>
          <a:lstStyle>
            <a:lvl1pPr algn="r" defTabSz="457105" eaLnBrk="1" hangingPunct="1">
              <a:lnSpc>
                <a:spcPct val="94000"/>
              </a:lnSpc>
              <a:buClr>
                <a:srgbClr val="000000"/>
              </a:buClr>
              <a:buSzPct val="100000"/>
              <a:buFont typeface="Times New Roman" pitchFamily="16" charset="0"/>
              <a:buNone/>
              <a:defRPr sz="1200">
                <a:latin typeface="Bitstream Vera Sans" pitchFamily="16" charset="0"/>
                <a:cs typeface="Arial" charset="0"/>
              </a:defRPr>
            </a:lvl1pPr>
          </a:lstStyle>
          <a:p>
            <a:pPr>
              <a:defRPr/>
            </a:pPr>
            <a:fld id="{64BC3149-1534-43F4-9D9A-64F1258B9796}" type="datetimeFigureOut">
              <a:rPr lang="sk-SK"/>
              <a:pPr>
                <a:defRPr/>
              </a:pPr>
              <a:t>21-11-18</a:t>
            </a:fld>
            <a:endParaRPr lang="sk-SK"/>
          </a:p>
        </p:txBody>
      </p:sp>
      <p:sp>
        <p:nvSpPr>
          <p:cNvPr id="4" name="Zástupný symbol päty 3"/>
          <p:cNvSpPr>
            <a:spLocks noGrp="1"/>
          </p:cNvSpPr>
          <p:nvPr>
            <p:ph type="ftr" sz="quarter" idx="2"/>
          </p:nvPr>
        </p:nvSpPr>
        <p:spPr>
          <a:xfrm>
            <a:off x="0" y="9553575"/>
            <a:ext cx="3368675" cy="503238"/>
          </a:xfrm>
          <a:prstGeom prst="rect">
            <a:avLst/>
          </a:prstGeom>
        </p:spPr>
        <p:txBody>
          <a:bodyPr vert="horz" lIns="91440" tIns="45720" rIns="91440" bIns="45720" rtlCol="0" anchor="b"/>
          <a:lstStyle>
            <a:lvl1pPr algn="l" defTabSz="457105" eaLnBrk="1" hangingPunct="1">
              <a:lnSpc>
                <a:spcPct val="94000"/>
              </a:lnSpc>
              <a:buClr>
                <a:srgbClr val="000000"/>
              </a:buClr>
              <a:buSzPct val="100000"/>
              <a:buFont typeface="Times New Roman" pitchFamily="16" charset="0"/>
              <a:buNone/>
              <a:defRPr sz="1200">
                <a:latin typeface="Bitstream Vera Sans" pitchFamily="16" charset="0"/>
                <a:cs typeface="Arial" charset="0"/>
              </a:defRPr>
            </a:lvl1pPr>
          </a:lstStyle>
          <a:p>
            <a:pPr>
              <a:defRPr/>
            </a:pPr>
            <a:endParaRPr lang="sk-SK"/>
          </a:p>
        </p:txBody>
      </p:sp>
      <p:sp>
        <p:nvSpPr>
          <p:cNvPr id="5" name="Zástupný symbol čísla snímky 4"/>
          <p:cNvSpPr>
            <a:spLocks noGrp="1"/>
          </p:cNvSpPr>
          <p:nvPr>
            <p:ph type="sldNum" sz="quarter" idx="3"/>
          </p:nvPr>
        </p:nvSpPr>
        <p:spPr>
          <a:xfrm>
            <a:off x="4402138" y="9553575"/>
            <a:ext cx="3368675" cy="503238"/>
          </a:xfrm>
          <a:prstGeom prst="rect">
            <a:avLst/>
          </a:prstGeom>
        </p:spPr>
        <p:txBody>
          <a:bodyPr vert="horz" wrap="square" lIns="91440" tIns="45720" rIns="91440" bIns="45720" numCol="1" anchor="b" anchorCtr="0" compatLnSpc="1">
            <a:prstTxWarp prst="textNoShape">
              <a:avLst/>
            </a:prstTxWarp>
          </a:bodyPr>
          <a:lstStyle>
            <a:lvl1pPr algn="r" eaLnBrk="1" hangingPunct="1">
              <a:lnSpc>
                <a:spcPct val="94000"/>
              </a:lnSpc>
              <a:buClr>
                <a:srgbClr val="000000"/>
              </a:buClr>
              <a:buSzPct val="100000"/>
              <a:buFont typeface="Times New Roman" panose="02020603050405020304" pitchFamily="18" charset="0"/>
              <a:buNone/>
              <a:defRPr sz="1200"/>
            </a:lvl1pPr>
          </a:lstStyle>
          <a:p>
            <a:pPr>
              <a:defRPr/>
            </a:pPr>
            <a:fld id="{1470B05C-5D31-453D-ABC1-9D6A2B60DBA8}" type="slidenum">
              <a:rPr lang="sk-SK" altLang="en-US"/>
              <a:pPr>
                <a:defRPr/>
              </a:pPr>
              <a:t>‹#›</a:t>
            </a:fld>
            <a:endParaRPr lang="sk-SK"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7772400" cy="10058400"/>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3075" name="AutoShape 2"/>
          <p:cNvSpPr>
            <a:spLocks noChangeArrowheads="1"/>
          </p:cNvSpPr>
          <p:nvPr/>
        </p:nvSpPr>
        <p:spPr bwMode="auto">
          <a:xfrm>
            <a:off x="0" y="0"/>
            <a:ext cx="7772400" cy="10058400"/>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3076" name="Rectangle 3"/>
          <p:cNvSpPr>
            <a:spLocks noGrp="1" noRot="1" noChangeAspect="1" noChangeArrowheads="1"/>
          </p:cNvSpPr>
          <p:nvPr>
            <p:ph type="sldImg"/>
          </p:nvPr>
        </p:nvSpPr>
        <p:spPr bwMode="auto">
          <a:xfrm>
            <a:off x="1371600" y="763588"/>
            <a:ext cx="5024438"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4"/>
          <p:cNvSpPr>
            <a:spLocks noGrp="1" noChangeArrowheads="1"/>
          </p:cNvSpPr>
          <p:nvPr>
            <p:ph type="body"/>
          </p:nvPr>
        </p:nvSpPr>
        <p:spPr bwMode="auto">
          <a:xfrm>
            <a:off x="777875" y="4776788"/>
            <a:ext cx="6213475" cy="452278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sk-SK" noProof="0"/>
          </a:p>
        </p:txBody>
      </p:sp>
      <p:sp>
        <p:nvSpPr>
          <p:cNvPr id="3077" name="Rectangle 5"/>
          <p:cNvSpPr>
            <a:spLocks noGrp="1" noChangeArrowheads="1"/>
          </p:cNvSpPr>
          <p:nvPr>
            <p:ph type="hdr"/>
          </p:nvPr>
        </p:nvSpPr>
        <p:spPr bwMode="auto">
          <a:xfrm>
            <a:off x="0" y="0"/>
            <a:ext cx="3368675"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defTabSz="457105" eaLnBrk="1" hangingPunct="1">
              <a:lnSpc>
                <a:spcPct val="96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Bitstream Vera Sans" pitchFamily="16" charset="0"/>
                <a:ea typeface="Bitstream Vera Sans" pitchFamily="16" charset="0"/>
                <a:cs typeface="Bitstream Vera Sans" pitchFamily="16" charset="0"/>
              </a:defRPr>
            </a:lvl1pPr>
          </a:lstStyle>
          <a:p>
            <a:pPr>
              <a:defRPr/>
            </a:pPr>
            <a:endParaRPr lang="en-GB" dirty="0"/>
          </a:p>
        </p:txBody>
      </p:sp>
      <p:sp>
        <p:nvSpPr>
          <p:cNvPr id="3078" name="Rectangle 6"/>
          <p:cNvSpPr>
            <a:spLocks noGrp="1" noChangeArrowheads="1"/>
          </p:cNvSpPr>
          <p:nvPr>
            <p:ph type="dt"/>
          </p:nvPr>
        </p:nvSpPr>
        <p:spPr bwMode="auto">
          <a:xfrm>
            <a:off x="4398963" y="0"/>
            <a:ext cx="3368675"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defTabSz="457105" eaLnBrk="1" hangingPunct="1">
              <a:lnSpc>
                <a:spcPct val="96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Bitstream Vera Sans" pitchFamily="16" charset="0"/>
                <a:ea typeface="Bitstream Vera Sans" pitchFamily="16" charset="0"/>
                <a:cs typeface="Bitstream Vera Sans" pitchFamily="16" charset="0"/>
              </a:defRPr>
            </a:lvl1pPr>
          </a:lstStyle>
          <a:p>
            <a:pPr>
              <a:defRPr/>
            </a:pPr>
            <a:endParaRPr lang="en-GB" dirty="0"/>
          </a:p>
        </p:txBody>
      </p:sp>
      <p:sp>
        <p:nvSpPr>
          <p:cNvPr id="3079" name="Rectangle 7"/>
          <p:cNvSpPr>
            <a:spLocks noGrp="1" noChangeArrowheads="1"/>
          </p:cNvSpPr>
          <p:nvPr>
            <p:ph type="ftr"/>
          </p:nvPr>
        </p:nvSpPr>
        <p:spPr bwMode="auto">
          <a:xfrm>
            <a:off x="0" y="9555163"/>
            <a:ext cx="3368675" cy="500062"/>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defTabSz="457105" eaLnBrk="1" hangingPunct="1">
              <a:lnSpc>
                <a:spcPct val="96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Bitstream Vera Sans" pitchFamily="16" charset="0"/>
                <a:ea typeface="Bitstream Vera Sans" pitchFamily="16" charset="0"/>
                <a:cs typeface="Bitstream Vera Sans" pitchFamily="16" charset="0"/>
              </a:defRPr>
            </a:lvl1pPr>
          </a:lstStyle>
          <a:p>
            <a:pPr>
              <a:defRPr/>
            </a:pPr>
            <a:endParaRPr lang="en-GB" dirty="0"/>
          </a:p>
        </p:txBody>
      </p:sp>
      <p:sp>
        <p:nvSpPr>
          <p:cNvPr id="3080" name="Rectangle 8"/>
          <p:cNvSpPr>
            <a:spLocks noGrp="1" noChangeArrowheads="1"/>
          </p:cNvSpPr>
          <p:nvPr>
            <p:ph type="sldNum"/>
          </p:nvPr>
        </p:nvSpPr>
        <p:spPr bwMode="auto">
          <a:xfrm>
            <a:off x="4398963" y="9555163"/>
            <a:ext cx="3368675" cy="500062"/>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hangingPunct="1">
              <a:lnSpc>
                <a:spcPct val="96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defRPr>
            </a:lvl1pPr>
          </a:lstStyle>
          <a:p>
            <a:pPr>
              <a:defRPr/>
            </a:pPr>
            <a:fld id="{A884B4A1-E3BD-40DD-B4A7-E82CF974F0CF}"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hf sldNum="0" hdr="0" ftr="0" dt="0"/>
  <p:notesStyle>
    <a:lvl1pPr algn="l" defTabSz="45561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561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561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561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561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5526" algn="l" defTabSz="914210" rtl="0" eaLnBrk="1" latinLnBrk="0" hangingPunct="1">
      <a:defRPr sz="1200" kern="1200">
        <a:solidFill>
          <a:schemeClr val="tx1"/>
        </a:solidFill>
        <a:latin typeface="+mn-lt"/>
        <a:ea typeface="+mn-ea"/>
        <a:cs typeface="+mn-cs"/>
      </a:defRPr>
    </a:lvl6pPr>
    <a:lvl7pPr marL="2742632" algn="l" defTabSz="914210" rtl="0" eaLnBrk="1" latinLnBrk="0" hangingPunct="1">
      <a:defRPr sz="1200" kern="1200">
        <a:solidFill>
          <a:schemeClr val="tx1"/>
        </a:solidFill>
        <a:latin typeface="+mn-lt"/>
        <a:ea typeface="+mn-ea"/>
        <a:cs typeface="+mn-cs"/>
      </a:defRPr>
    </a:lvl7pPr>
    <a:lvl8pPr marL="3199737" algn="l" defTabSz="914210" rtl="0" eaLnBrk="1" latinLnBrk="0" hangingPunct="1">
      <a:defRPr sz="1200" kern="1200">
        <a:solidFill>
          <a:schemeClr val="tx1"/>
        </a:solidFill>
        <a:latin typeface="+mn-lt"/>
        <a:ea typeface="+mn-ea"/>
        <a:cs typeface="+mn-cs"/>
      </a:defRPr>
    </a:lvl8pPr>
    <a:lvl9pPr marL="3656842" algn="l" defTabSz="9142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guru99.com/software-testing.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561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561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561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561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4000"/>
              </a:lnSpc>
              <a:spcBef>
                <a:spcPct val="0"/>
              </a:spcBef>
            </a:pPr>
            <a:endParaRPr lang="sk-SK" altLang="en-US" sz="1800">
              <a:solidFill>
                <a:schemeClr val="bg1"/>
              </a:solidFill>
              <a:latin typeface="Bitstream Vera Sans" pitchFamily="34" charset="0"/>
            </a:endParaRPr>
          </a:p>
        </p:txBody>
      </p:sp>
      <p:sp>
        <p:nvSpPr>
          <p:cNvPr id="6147" name="Rectangle 2"/>
          <p:cNvSpPr>
            <a:spLocks noGrp="1" noChangeArrowheads="1"/>
          </p:cNvSpPr>
          <p:nvPr>
            <p:ph type="body"/>
          </p:nvPr>
        </p:nvSpPr>
        <p:spPr>
          <a:xfrm>
            <a:off x="777875" y="4776788"/>
            <a:ext cx="6213475"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sk-SK"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2024721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use the existing session, Informatica will use the earlier session which you created for this mapping. When you select the create debug session instance, a new session instance will be created for debugging. </a:t>
            </a:r>
            <a:endParaRPr lang="sk-SK" dirty="0"/>
          </a:p>
          <a:p>
            <a:endParaRPr lang="sk-SK" dirty="0"/>
          </a:p>
        </p:txBody>
      </p:sp>
    </p:spTree>
    <p:extLst>
      <p:ext uri="{BB962C8B-B14F-4D97-AF65-F5344CB8AC3E}">
        <p14:creationId xmlns:p14="http://schemas.microsoft.com/office/powerpoint/2010/main" val="1584279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monitor the debugger, there are two windows in Informatica designer </a:t>
            </a:r>
          </a:p>
          <a:p>
            <a:r>
              <a:rPr lang="en-GB" dirty="0"/>
              <a:t>Target window</a:t>
            </a:r>
          </a:p>
          <a:p>
            <a:r>
              <a:rPr lang="en-GB" dirty="0"/>
              <a:t>Instance window</a:t>
            </a:r>
          </a:p>
          <a:p>
            <a:r>
              <a:rPr lang="en-GB" dirty="0"/>
              <a:t>In target window, the target record which is going to be inserted into the target table is shown. In instance window, you can select any of the transformation instances of the mapping. After that, all the ports of that transformation are visible in this window, and you can </a:t>
            </a:r>
            <a:r>
              <a:rPr lang="en-GB" dirty="0" err="1"/>
              <a:t>analyze</a:t>
            </a:r>
            <a:r>
              <a:rPr lang="en-GB" dirty="0"/>
              <a:t> the data, how it is getting transformed. </a:t>
            </a:r>
          </a:p>
          <a:p>
            <a:endParaRPr lang="sk-SK" dirty="0"/>
          </a:p>
        </p:txBody>
      </p:sp>
    </p:spTree>
    <p:extLst>
      <p:ext uri="{BB962C8B-B14F-4D97-AF65-F5344CB8AC3E}">
        <p14:creationId xmlns:p14="http://schemas.microsoft.com/office/powerpoint/2010/main" val="1131182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breakpoint is a condition or a set of a condition defined during configuration of debugging such that when that condition becomes true the debugger halts to that particular instance. </a:t>
            </a:r>
          </a:p>
          <a:p>
            <a:r>
              <a:rPr lang="en-GB" dirty="0"/>
              <a:t>For example if we define </a:t>
            </a:r>
            <a:r>
              <a:rPr lang="en-GB" dirty="0" err="1"/>
              <a:t>deptno</a:t>
            </a:r>
            <a:r>
              <a:rPr lang="en-GB" dirty="0"/>
              <a:t>=20 in a breakpoint, then whenever for a record if this condition is true, then the debugger will stop to that instance of data. </a:t>
            </a:r>
          </a:p>
          <a:p>
            <a:endParaRPr lang="sk-SK" dirty="0"/>
          </a:p>
        </p:txBody>
      </p:sp>
    </p:spTree>
    <p:extLst>
      <p:ext uri="{BB962C8B-B14F-4D97-AF65-F5344CB8AC3E}">
        <p14:creationId xmlns:p14="http://schemas.microsoft.com/office/powerpoint/2010/main" val="2126747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Double click on the transformation (Source Qualifier transformation "SQ_EMP")</a:t>
            </a:r>
            <a:endParaRPr lang="sk-SK" dirty="0"/>
          </a:p>
        </p:txBody>
      </p:sp>
    </p:spTree>
    <p:extLst>
      <p:ext uri="{BB962C8B-B14F-4D97-AF65-F5344CB8AC3E}">
        <p14:creationId xmlns:p14="http://schemas.microsoft.com/office/powerpoint/2010/main" val="1468655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normal mode, Informatica writes about the transformation initialization and status information, errors encountered and summarizes sessions result.</a:t>
            </a:r>
            <a:endParaRPr lang="sk-SK" dirty="0"/>
          </a:p>
          <a:p>
            <a:r>
              <a:rPr lang="sk-SK" dirty="0"/>
              <a:t>I</a:t>
            </a:r>
            <a:r>
              <a:rPr lang="en-GB" dirty="0"/>
              <a:t>n Terse Mode, Informatica writes only about initialization information and error details. Terse mode writes minimum details into the session log.</a:t>
            </a:r>
            <a:endParaRPr lang="sk-SK" dirty="0"/>
          </a:p>
          <a:p>
            <a:r>
              <a:rPr lang="en-GB" dirty="0"/>
              <a:t>In Verbose Initialization mode, Informatica writes the log details similar to normal mode and in addition also writes about the data and index files used and transformation statistics. </a:t>
            </a:r>
            <a:endParaRPr lang="sk-SK" dirty="0"/>
          </a:p>
          <a:p>
            <a:r>
              <a:rPr lang="en-GB" dirty="0"/>
              <a:t>In Verbose data, Informatica writes log similar to verbose initialization but in addition also writes every data which passes through the transformation.</a:t>
            </a:r>
            <a:endParaRPr lang="sk-SK" dirty="0"/>
          </a:p>
          <a:p>
            <a:endParaRPr lang="sk-SK" dirty="0"/>
          </a:p>
          <a:p>
            <a:r>
              <a:rPr lang="en-GB" dirty="0"/>
              <a:t>By default the tracing level is set to normal, it is recommended to use verbose data mode only when you are debugging the mapping. The terse mode can be used to improve the performance, as it writes the minimum details. So the overhead of writing log will be minimum. </a:t>
            </a:r>
            <a:endParaRPr lang="sk-SK" dirty="0"/>
          </a:p>
        </p:txBody>
      </p:sp>
    </p:spTree>
    <p:extLst>
      <p:ext uri="{BB962C8B-B14F-4D97-AF65-F5344CB8AC3E}">
        <p14:creationId xmlns:p14="http://schemas.microsoft.com/office/powerpoint/2010/main" val="2692797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Session property is a set of instructions that instructs Informatica how and when to move the data from source to targets. </a:t>
            </a:r>
          </a:p>
          <a:p>
            <a:r>
              <a:rPr lang="en-GB" dirty="0"/>
              <a:t>A session property is a task, just like other tasks that we create in workflow manager. Any session you create must have a mapping associated with it. </a:t>
            </a:r>
          </a:p>
          <a:p>
            <a:r>
              <a:rPr lang="en-GB" dirty="0"/>
              <a:t>A session can have a single mapping at a time and once assigned, it cannot be changed. To execute a session task, it must be added to a workflow. </a:t>
            </a:r>
          </a:p>
          <a:p>
            <a:r>
              <a:rPr lang="en-GB" dirty="0"/>
              <a:t>A session can be a reusable object or non-reusable. When you create a session in task developer, then it can be reused, but when you create a session in workflow designer, then it is non-reusable. </a:t>
            </a:r>
          </a:p>
          <a:p>
            <a:r>
              <a:rPr lang="en-GB" dirty="0"/>
              <a:t>A reusable session can be added to multiple workflows. </a:t>
            </a:r>
          </a:p>
          <a:p>
            <a:endParaRPr lang="sk-SK" dirty="0"/>
          </a:p>
        </p:txBody>
      </p:sp>
    </p:spTree>
    <p:extLst>
      <p:ext uri="{BB962C8B-B14F-4D97-AF65-F5344CB8AC3E}">
        <p14:creationId xmlns:p14="http://schemas.microsoft.com/office/powerpoint/2010/main" val="1042080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Double click on the session icon inside Task Developer to open edit task window.</a:t>
            </a:r>
            <a:endParaRPr lang="sk-SK" dirty="0"/>
          </a:p>
        </p:txBody>
      </p:sp>
    </p:spTree>
    <p:extLst>
      <p:ext uri="{BB962C8B-B14F-4D97-AF65-F5344CB8AC3E}">
        <p14:creationId xmlns:p14="http://schemas.microsoft.com/office/powerpoint/2010/main" val="1559188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553465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Configure this property to modify </a:t>
            </a:r>
          </a:p>
          <a:p>
            <a:r>
              <a:rPr lang="en-GB" dirty="0"/>
              <a:t>Default session log file name and </a:t>
            </a:r>
            <a:r>
              <a:rPr lang="sk-SK" dirty="0"/>
              <a:t> </a:t>
            </a:r>
            <a:r>
              <a:rPr lang="en-GB" dirty="0"/>
              <a:t>Path of the log file</a:t>
            </a:r>
          </a:p>
          <a:p>
            <a:r>
              <a:rPr lang="en-GB" dirty="0"/>
              <a:t>The $</a:t>
            </a:r>
            <a:r>
              <a:rPr lang="en-GB" dirty="0" err="1"/>
              <a:t>PMSessionLogDir</a:t>
            </a:r>
            <a:r>
              <a:rPr lang="en-GB" dirty="0"/>
              <a:t>\ is an Informatica variable and in windows it points to the following default location "C:\Informatica\9.6.1\server\infa_shared\SessLogs". </a:t>
            </a:r>
          </a:p>
          <a:p>
            <a:endParaRPr lang="sk-SK" dirty="0"/>
          </a:p>
        </p:txBody>
      </p:sp>
    </p:spTree>
    <p:extLst>
      <p:ext uri="{BB962C8B-B14F-4D97-AF65-F5344CB8AC3E}">
        <p14:creationId xmlns:p14="http://schemas.microsoft.com/office/powerpoint/2010/main" val="708391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Informatica Designer or Workflow manager toolbox, click on the workflow monitor icon </a:t>
            </a:r>
            <a:endParaRPr lang="sk-SK" dirty="0"/>
          </a:p>
        </p:txBody>
      </p:sp>
    </p:spTree>
    <p:extLst>
      <p:ext uri="{BB962C8B-B14F-4D97-AF65-F5344CB8AC3E}">
        <p14:creationId xmlns:p14="http://schemas.microsoft.com/office/powerpoint/2010/main" val="2048992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Using this property, you can test your session and mappings. When you use this feature and execute the sessions, records are fetched from the sources but they don't get loaded into the target. So this feature helps in</a:t>
            </a:r>
            <a:r>
              <a:rPr lang="en-GB" dirty="0">
                <a:hlinkClick r:id="rId3"/>
              </a:rPr>
              <a:t> </a:t>
            </a:r>
            <a:r>
              <a:rPr lang="sk-SK" dirty="0"/>
              <a:t>Testing </a:t>
            </a:r>
            <a:r>
              <a:rPr lang="en-GB" dirty="0"/>
              <a:t>he correctness of mappings, parameter files, functioning of various transformations inside the mapping. </a:t>
            </a:r>
            <a:endParaRPr lang="sk-SK" dirty="0"/>
          </a:p>
        </p:txBody>
      </p:sp>
    </p:spTree>
    <p:extLst>
      <p:ext uri="{BB962C8B-B14F-4D97-AF65-F5344CB8AC3E}">
        <p14:creationId xmlns:p14="http://schemas.microsoft.com/office/powerpoint/2010/main" val="282216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Using </a:t>
            </a:r>
            <a:r>
              <a:rPr lang="en-GB" b="1" dirty="0"/>
              <a:t>Stop on errors</a:t>
            </a:r>
            <a:r>
              <a:rPr lang="en-GB" dirty="0"/>
              <a:t> you can configure after how many errors the session has to be stopped. </a:t>
            </a:r>
          </a:p>
          <a:p>
            <a:r>
              <a:rPr lang="en-GB" dirty="0"/>
              <a:t>Using </a:t>
            </a:r>
            <a:r>
              <a:rPr lang="en-GB" b="1" dirty="0"/>
              <a:t>override tracing</a:t>
            </a:r>
            <a:r>
              <a:rPr lang="en-GB" dirty="0"/>
              <a:t> you can override the mapping tracing levels. </a:t>
            </a:r>
          </a:p>
          <a:p>
            <a:r>
              <a:rPr lang="en-GB" dirty="0"/>
              <a:t>You can also configure the behaviour of the session for various errors encountered for example stored procedure error, pre-post SQL error, etc. </a:t>
            </a:r>
          </a:p>
          <a:p>
            <a:endParaRPr lang="sk-SK" dirty="0"/>
          </a:p>
        </p:txBody>
      </p:sp>
    </p:spTree>
    <p:extLst>
      <p:ext uri="{BB962C8B-B14F-4D97-AF65-F5344CB8AC3E}">
        <p14:creationId xmlns:p14="http://schemas.microsoft.com/office/powerpoint/2010/main" val="1904044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mapping tab of the edit task window of the session, you can configure the properties related to the mapping and its sources/targets and transformations. With this section of properties, you can override the properties of the source and targets. For the sources and targets we can override the table names, we can apply table name prefixes. Inside the mappings we can configure the properties of various transformations, sources and targets, in addition to that in this section we can also review and override those properties. It's like a single place to review all those properties. </a:t>
            </a:r>
            <a:endParaRPr lang="sk-SK" dirty="0"/>
          </a:p>
        </p:txBody>
      </p:sp>
    </p:spTree>
    <p:extLst>
      <p:ext uri="{BB962C8B-B14F-4D97-AF65-F5344CB8AC3E}">
        <p14:creationId xmlns:p14="http://schemas.microsoft.com/office/powerpoint/2010/main" val="1755900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1530251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section, you can configure the properties related to the source of the mapping. You can configure pre and post SQL scripts for the source. </a:t>
            </a:r>
          </a:p>
          <a:p>
            <a:r>
              <a:rPr lang="en-GB" dirty="0"/>
              <a:t>Using SQL query property, you can override the SQL for the source. You can also override the source table name in this section. </a:t>
            </a:r>
          </a:p>
          <a:p>
            <a:endParaRPr lang="sk-SK" dirty="0"/>
          </a:p>
        </p:txBody>
      </p:sp>
    </p:spTree>
    <p:extLst>
      <p:ext uri="{BB962C8B-B14F-4D97-AF65-F5344CB8AC3E}">
        <p14:creationId xmlns:p14="http://schemas.microsoft.com/office/powerpoint/2010/main" val="1424106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section, you can configure the details of the target. You can define whether target load has to be a bulk load or a normal mode. </a:t>
            </a:r>
          </a:p>
          <a:p>
            <a:r>
              <a:rPr lang="en-GB" dirty="0"/>
              <a:t>In bulk load, the performance gain is achieved as during the load there are no redo log buffers managed by the database. </a:t>
            </a:r>
          </a:p>
          <a:p>
            <a:r>
              <a:rPr lang="en-GB" dirty="0"/>
              <a:t>On the other hand, normal load is slower as compared to bulk load, but in case of failure database recovery is possible. </a:t>
            </a:r>
          </a:p>
          <a:p>
            <a:r>
              <a:rPr lang="en-GB" dirty="0"/>
              <a:t>You can also define the property to truncate the target table before populating it. It means before loading any records in the target, the target table will be truncated, and then the load will be performed. This property is useful when we create mappings for stage load. </a:t>
            </a:r>
          </a:p>
          <a:p>
            <a:r>
              <a:rPr lang="en-GB" dirty="0"/>
              <a:t>We can also define target table pre SQL and post SQL. Pre SQL is the piece of SQL code which will be executed before performing insert in the target table, and post SQL code will be executed after the load of target table is completed. </a:t>
            </a:r>
          </a:p>
          <a:p>
            <a:endParaRPr lang="sk-SK" dirty="0"/>
          </a:p>
        </p:txBody>
      </p:sp>
    </p:spTree>
    <p:extLst>
      <p:ext uri="{BB962C8B-B14F-4D97-AF65-F5344CB8AC3E}">
        <p14:creationId xmlns:p14="http://schemas.microsoft.com/office/powerpoint/2010/main" val="71880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a:effectLst/>
              </a:rPr>
              <a:t>1. </a:t>
            </a:r>
            <a:r>
              <a:rPr lang="en-GB" dirty="0">
                <a:effectLst/>
              </a:rPr>
              <a:t>Drag and drop all the Source qualifier columns to the filter transformation</a:t>
            </a:r>
          </a:p>
          <a:p>
            <a:r>
              <a:rPr lang="sk-SK" dirty="0">
                <a:effectLst/>
              </a:rPr>
              <a:t>2. </a:t>
            </a:r>
            <a:r>
              <a:rPr lang="en-GB" dirty="0">
                <a:effectLst/>
              </a:rPr>
              <a:t>Link the columns from filter transformation to the target table</a:t>
            </a:r>
          </a:p>
          <a:p>
            <a:endParaRPr lang="sk-SK" dirty="0"/>
          </a:p>
          <a:p>
            <a:endParaRPr lang="sk-SK" dirty="0"/>
          </a:p>
          <a:p>
            <a:r>
              <a:rPr lang="en-GB" dirty="0"/>
              <a:t>Double click on the filter transformation to open its properties, and then </a:t>
            </a:r>
          </a:p>
          <a:p>
            <a:r>
              <a:rPr lang="en-GB" dirty="0">
                <a:effectLst/>
              </a:rPr>
              <a:t>Select the properties menu</a:t>
            </a:r>
          </a:p>
          <a:p>
            <a:r>
              <a:rPr lang="en-GB" dirty="0">
                <a:effectLst/>
              </a:rPr>
              <a:t>Click on the Filter condition editor</a:t>
            </a:r>
          </a:p>
          <a:p>
            <a:endParaRPr lang="sk-SK" dirty="0"/>
          </a:p>
        </p:txBody>
      </p:sp>
    </p:spTree>
    <p:extLst>
      <p:ext uri="{BB962C8B-B14F-4D97-AF65-F5344CB8AC3E}">
        <p14:creationId xmlns:p14="http://schemas.microsoft.com/office/powerpoint/2010/main" val="740955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Double click on the source Qualifier transformation "SQ_EMP". It will open edit transformation property window for it. </a:t>
            </a:r>
            <a:endParaRPr lang="sk-SK" dirty="0"/>
          </a:p>
        </p:txBody>
      </p:sp>
    </p:spTree>
    <p:extLst>
      <p:ext uri="{BB962C8B-B14F-4D97-AF65-F5344CB8AC3E}">
        <p14:creationId xmlns:p14="http://schemas.microsoft.com/office/powerpoint/2010/main" val="24319449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a:t>I</a:t>
            </a:r>
            <a:r>
              <a:rPr lang="en-GB" dirty="0"/>
              <a:t>n this way, you can override in source qualifier what columns needs to be fetched from the source &amp; this is the only way to override what specific columns will be brought inside the mapping. </a:t>
            </a:r>
            <a:endParaRPr lang="sk-SK" dirty="0"/>
          </a:p>
        </p:txBody>
      </p:sp>
    </p:spTree>
    <p:extLst>
      <p:ext uri="{BB962C8B-B14F-4D97-AF65-F5344CB8AC3E}">
        <p14:creationId xmlns:p14="http://schemas.microsoft.com/office/powerpoint/2010/main" val="29089100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effectLst/>
              </a:rPr>
              <a:t>Source Filter</a:t>
            </a:r>
            <a:r>
              <a:rPr lang="en-GB" dirty="0">
                <a:effectLst/>
              </a:rPr>
              <a:t> – Using the source filter property you can filter the number of source records. For example, you want to fetch only the employees of </a:t>
            </a:r>
            <a:r>
              <a:rPr lang="en-GB" dirty="0" err="1">
                <a:effectLst/>
              </a:rPr>
              <a:t>deptno</a:t>
            </a:r>
            <a:r>
              <a:rPr lang="en-GB" dirty="0">
                <a:effectLst/>
              </a:rPr>
              <a:t> 10, then you can enter the filter condition </a:t>
            </a:r>
            <a:r>
              <a:rPr lang="en-GB" dirty="0" err="1">
                <a:effectLst/>
              </a:rPr>
              <a:t>deptno</a:t>
            </a:r>
            <a:r>
              <a:rPr lang="en-GB" dirty="0">
                <a:effectLst/>
              </a:rPr>
              <a:t>=10 in source filter property and execute the data. </a:t>
            </a:r>
          </a:p>
          <a:p>
            <a:r>
              <a:rPr lang="en-GB" b="1" dirty="0">
                <a:effectLst/>
              </a:rPr>
              <a:t>Number for sorted ports</a:t>
            </a:r>
            <a:r>
              <a:rPr lang="en-GB" dirty="0">
                <a:effectLst/>
              </a:rPr>
              <a:t> – In source qualifier transformation, you can also sort the input records based on the ports number. So when the data is passed on to the transformations inside the mapping, it will read the port number and sort the data accordingly. </a:t>
            </a:r>
          </a:p>
          <a:p>
            <a:r>
              <a:rPr lang="en-GB" dirty="0"/>
              <a:t>As data can be sorted based on a single or multiple ports, you have to give the number of ports which will be used in sorting. If you give value as 1, then only </a:t>
            </a:r>
            <a:r>
              <a:rPr lang="en-GB" dirty="0" err="1"/>
              <a:t>empno</a:t>
            </a:r>
            <a:r>
              <a:rPr lang="en-GB" dirty="0"/>
              <a:t> data will be sorted. If you give value as 2 then on </a:t>
            </a:r>
            <a:r>
              <a:rPr lang="en-GB" dirty="0" err="1"/>
              <a:t>empno</a:t>
            </a:r>
            <a:r>
              <a:rPr lang="en-GB" dirty="0"/>
              <a:t> and </a:t>
            </a:r>
            <a:r>
              <a:rPr lang="en-GB" dirty="0" err="1"/>
              <a:t>ename</a:t>
            </a:r>
            <a:r>
              <a:rPr lang="en-GB" dirty="0"/>
              <a:t> on both columns data will be sorted. </a:t>
            </a:r>
          </a:p>
          <a:p>
            <a:r>
              <a:rPr lang="en-GB" b="1" dirty="0">
                <a:effectLst/>
              </a:rPr>
              <a:t>Select Distinct</a:t>
            </a:r>
            <a:r>
              <a:rPr lang="en-GB" dirty="0">
                <a:effectLst/>
              </a:rPr>
              <a:t> – you can fetch only distinct records from the source using this property. When you select the select distinct option, only distinct combination of source data will be fetched by source qualifier.</a:t>
            </a:r>
          </a:p>
          <a:p>
            <a:endParaRPr lang="sk-SK" dirty="0"/>
          </a:p>
        </p:txBody>
      </p:sp>
    </p:spTree>
    <p:extLst>
      <p:ext uri="{BB962C8B-B14F-4D97-AF65-F5344CB8AC3E}">
        <p14:creationId xmlns:p14="http://schemas.microsoft.com/office/powerpoint/2010/main" val="209220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workflow monitor tool, you will see the repositories and associated integration services on the left side. Under the status column, you will see whether you are connected or disconnected to integration service. If you are in the disconnected mode, you won't see any running workflows. There is a time bar which helps us to determine how long it took a task to execute. </a:t>
            </a:r>
            <a:endParaRPr lang="sk-SK" dirty="0"/>
          </a:p>
          <a:p>
            <a:endParaRPr lang="sk-SK" dirty="0"/>
          </a:p>
          <a:p>
            <a:r>
              <a:rPr lang="en-GB" dirty="0"/>
              <a:t>The workflow monitor is in a disconnected mode by default. To connect to integration </a:t>
            </a:r>
            <a:r>
              <a:rPr lang="en-GB" dirty="0" err="1"/>
              <a:t>servic</a:t>
            </a:r>
            <a:r>
              <a:rPr lang="sk-SK" dirty="0"/>
              <a:t>e:</a:t>
            </a:r>
          </a:p>
          <a:p>
            <a:r>
              <a:rPr lang="en-GB" dirty="0"/>
              <a:t>Right click on the integration service</a:t>
            </a:r>
          </a:p>
          <a:p>
            <a:r>
              <a:rPr lang="en-GB" dirty="0"/>
              <a:t>Select connect option</a:t>
            </a:r>
          </a:p>
          <a:p>
            <a:endParaRPr lang="sk-SK" dirty="0"/>
          </a:p>
          <a:p>
            <a:endParaRPr lang="sk-SK" dirty="0"/>
          </a:p>
        </p:txBody>
      </p:sp>
    </p:spTree>
    <p:extLst>
      <p:ext uri="{BB962C8B-B14F-4D97-AF65-F5344CB8AC3E}">
        <p14:creationId xmlns:p14="http://schemas.microsoft.com/office/powerpoint/2010/main" val="4121713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From the Source Qualifier, delete the columns </a:t>
            </a:r>
            <a:r>
              <a:rPr lang="en-GB" dirty="0" err="1">
                <a:effectLst/>
              </a:rPr>
              <a:t>empno</a:t>
            </a:r>
            <a:r>
              <a:rPr lang="en-GB" dirty="0">
                <a:effectLst/>
              </a:rPr>
              <a:t>, </a:t>
            </a:r>
            <a:r>
              <a:rPr lang="en-GB" dirty="0" err="1">
                <a:effectLst/>
              </a:rPr>
              <a:t>ename</a:t>
            </a:r>
            <a:r>
              <a:rPr lang="en-GB" dirty="0">
                <a:effectLst/>
              </a:rPr>
              <a:t>, job, </a:t>
            </a:r>
            <a:r>
              <a:rPr lang="en-GB" dirty="0" err="1">
                <a:effectLst/>
              </a:rPr>
              <a:t>mgr</a:t>
            </a:r>
            <a:r>
              <a:rPr lang="en-GB" dirty="0">
                <a:effectLst/>
              </a:rPr>
              <a:t>, </a:t>
            </a:r>
            <a:r>
              <a:rPr lang="en-GB" dirty="0" err="1">
                <a:effectLst/>
              </a:rPr>
              <a:t>hiredate</a:t>
            </a:r>
            <a:r>
              <a:rPr lang="en-GB" dirty="0">
                <a:effectLst/>
              </a:rPr>
              <a:t> &amp; </a:t>
            </a:r>
            <a:r>
              <a:rPr lang="en-GB" dirty="0" err="1">
                <a:effectLst/>
              </a:rPr>
              <a:t>comm</a:t>
            </a:r>
            <a:r>
              <a:rPr lang="en-GB" dirty="0">
                <a:effectLst/>
              </a:rPr>
              <a:t> so leaving only the columns </a:t>
            </a:r>
            <a:r>
              <a:rPr lang="en-GB" dirty="0" err="1">
                <a:effectLst/>
              </a:rPr>
              <a:t>deptno</a:t>
            </a:r>
            <a:r>
              <a:rPr lang="en-GB" dirty="0">
                <a:effectLst/>
              </a:rPr>
              <a:t> and </a:t>
            </a:r>
            <a:r>
              <a:rPr lang="en-GB" dirty="0" err="1">
                <a:effectLst/>
              </a:rPr>
              <a:t>sal</a:t>
            </a:r>
            <a:r>
              <a:rPr lang="en-GB" dirty="0">
                <a:effectLst/>
              </a:rPr>
              <a:t>.</a:t>
            </a:r>
          </a:p>
          <a:p>
            <a:r>
              <a:rPr lang="en-GB" dirty="0">
                <a:effectLst/>
              </a:rPr>
              <a:t>Create a new aggregator transformation using the toolbox menu as shown in screen shot. When you click on the aggregator icon, a new aggregator transformation will be created.</a:t>
            </a:r>
          </a:p>
          <a:p>
            <a:endParaRPr lang="sk-SK" dirty="0"/>
          </a:p>
        </p:txBody>
      </p:sp>
    </p:spTree>
    <p:extLst>
      <p:ext uri="{BB962C8B-B14F-4D97-AF65-F5344CB8AC3E}">
        <p14:creationId xmlns:p14="http://schemas.microsoft.com/office/powerpoint/2010/main" val="12781065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Drag and drop SAL &amp; DEPTNO columns from source qualifier (SQ_EMP) to the aggregator transformation </a:t>
            </a:r>
          </a:p>
          <a:p>
            <a:r>
              <a:rPr lang="en-GB" dirty="0"/>
              <a:t>– Double click on the aggregator transformation to open its properties</a:t>
            </a:r>
            <a:endParaRPr lang="sk-SK" dirty="0"/>
          </a:p>
        </p:txBody>
      </p:sp>
    </p:spTree>
    <p:extLst>
      <p:ext uri="{BB962C8B-B14F-4D97-AF65-F5344CB8AC3E}">
        <p14:creationId xmlns:p14="http://schemas.microsoft.com/office/powerpoint/2010/main" val="11764675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1. Add a new port in the transformation</a:t>
            </a:r>
          </a:p>
          <a:p>
            <a:r>
              <a:rPr lang="en-GB" dirty="0">
                <a:effectLst/>
              </a:rPr>
              <a:t>2. Rename the port name to SUM_SAL</a:t>
            </a:r>
          </a:p>
          <a:p>
            <a:r>
              <a:rPr lang="en-GB" dirty="0">
                <a:effectLst/>
              </a:rPr>
              <a:t>3. Change the data type of this new port to double</a:t>
            </a:r>
          </a:p>
          <a:p>
            <a:r>
              <a:rPr lang="en-GB" dirty="0">
                <a:effectLst/>
              </a:rPr>
              <a:t>4. Make this port as output port by selecting the checkbox of the output port.</a:t>
            </a:r>
          </a:p>
          <a:p>
            <a:r>
              <a:rPr lang="en-GB" dirty="0">
                <a:effectLst/>
              </a:rPr>
              <a:t>5. Click on the expression option</a:t>
            </a:r>
          </a:p>
          <a:p>
            <a:endParaRPr lang="sk-SK" dirty="0"/>
          </a:p>
        </p:txBody>
      </p:sp>
    </p:spTree>
    <p:extLst>
      <p:ext uri="{BB962C8B-B14F-4D97-AF65-F5344CB8AC3E}">
        <p14:creationId xmlns:p14="http://schemas.microsoft.com/office/powerpoint/2010/main" val="38955091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Link the </a:t>
            </a:r>
            <a:r>
              <a:rPr lang="en-GB" dirty="0" err="1"/>
              <a:t>deptno</a:t>
            </a:r>
            <a:r>
              <a:rPr lang="en-GB" dirty="0"/>
              <a:t> and </a:t>
            </a:r>
            <a:r>
              <a:rPr lang="en-GB" dirty="0" err="1"/>
              <a:t>sum_sal</a:t>
            </a:r>
            <a:r>
              <a:rPr lang="en-GB" dirty="0"/>
              <a:t> columns from aggregator transformation to the target table </a:t>
            </a:r>
            <a:endParaRPr lang="sk-SK" dirty="0"/>
          </a:p>
        </p:txBody>
      </p:sp>
    </p:spTree>
    <p:extLst>
      <p:ext uri="{BB962C8B-B14F-4D97-AF65-F5344CB8AC3E}">
        <p14:creationId xmlns:p14="http://schemas.microsoft.com/office/powerpoint/2010/main" val="783500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Drag and drop all the columns from both the source qualifiers to the joiner transformation </a:t>
            </a:r>
          </a:p>
          <a:p>
            <a:r>
              <a:rPr lang="en-GB" dirty="0"/>
              <a:t>Double click on the joiner transformation, then in the edit transformation window </a:t>
            </a:r>
            <a:endParaRPr lang="sk-SK" dirty="0"/>
          </a:p>
        </p:txBody>
      </p:sp>
    </p:spTree>
    <p:extLst>
      <p:ext uri="{BB962C8B-B14F-4D97-AF65-F5344CB8AC3E}">
        <p14:creationId xmlns:p14="http://schemas.microsoft.com/office/powerpoint/2010/main" val="33334887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9370182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example, you want to get ten records of employees having highest salary, such kind of filtering can be done by rank transformation. </a:t>
            </a:r>
            <a:endParaRPr lang="sk-SK" dirty="0"/>
          </a:p>
        </p:txBody>
      </p:sp>
    </p:spTree>
    <p:extLst>
      <p:ext uri="{BB962C8B-B14F-4D97-AF65-F5344CB8AC3E}">
        <p14:creationId xmlns:p14="http://schemas.microsoft.com/office/powerpoint/2010/main" val="12534997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requirement is to load top 3 salaried employees for each department; we will implement this using rank transformation. </a:t>
            </a:r>
            <a:endParaRPr lang="sk-SK" dirty="0"/>
          </a:p>
        </p:txBody>
      </p:sp>
    </p:spTree>
    <p:extLst>
      <p:ext uri="{BB962C8B-B14F-4D97-AF65-F5344CB8AC3E}">
        <p14:creationId xmlns:p14="http://schemas.microsoft.com/office/powerpoint/2010/main" val="22019857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613"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GB" dirty="0"/>
              <a:t>It means if </a:t>
            </a:r>
            <a:r>
              <a:rPr lang="en-GB" dirty="0" err="1"/>
              <a:t>deptno</a:t>
            </a:r>
            <a:r>
              <a:rPr lang="en-GB" dirty="0"/>
              <a:t> 20 is found then commit transaction in target, else continue the current processing. </a:t>
            </a:r>
          </a:p>
          <a:p>
            <a:endParaRPr lang="sk-SK" dirty="0"/>
          </a:p>
        </p:txBody>
      </p:sp>
    </p:spTree>
    <p:extLst>
      <p:ext uri="{BB962C8B-B14F-4D97-AF65-F5344CB8AC3E}">
        <p14:creationId xmlns:p14="http://schemas.microsoft.com/office/powerpoint/2010/main" val="15296425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Drag and drop DEPTNO column from source qualifier to the lookup transformation, this will create a new column DEPTNO1 in lookup transformation. Then link the DNAME column from lookup transformation to the target table. </a:t>
            </a:r>
          </a:p>
          <a:p>
            <a:r>
              <a:rPr lang="en-GB" dirty="0"/>
              <a:t>The lookup transformation will lookup and return department name based upon the DEPTNO1 value. </a:t>
            </a:r>
          </a:p>
          <a:p>
            <a:endParaRPr lang="sk-SK" dirty="0"/>
          </a:p>
        </p:txBody>
      </p:sp>
    </p:spTree>
    <p:extLst>
      <p:ext uri="{BB962C8B-B14F-4D97-AF65-F5344CB8AC3E}">
        <p14:creationId xmlns:p14="http://schemas.microsoft.com/office/powerpoint/2010/main" val="1533051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Task view shows the following details </a:t>
            </a:r>
          </a:p>
          <a:p>
            <a:r>
              <a:rPr lang="en-GB" dirty="0"/>
              <a:t>Workflow run list – Shows the list of workflow runs. It contains folder, workflow, worklet, and task names. It displays workflow runs in chronological order with the most recent run at the top. It displays folders and Integration Services alphabetically. </a:t>
            </a:r>
          </a:p>
          <a:p>
            <a:r>
              <a:rPr lang="en-GB" dirty="0"/>
              <a:t>Status message - Message from the Integration Service regarding the status of the task or workflow.</a:t>
            </a:r>
          </a:p>
          <a:p>
            <a:r>
              <a:rPr lang="en-GB" dirty="0"/>
              <a:t>Node - Node of the Integration Service executed the task.</a:t>
            </a:r>
          </a:p>
          <a:p>
            <a:r>
              <a:rPr lang="en-GB" dirty="0"/>
              <a:t>Start time - The time at which task or workflow started.</a:t>
            </a:r>
          </a:p>
          <a:p>
            <a:r>
              <a:rPr lang="en-GB" dirty="0"/>
              <a:t>Completion time – The time at which task or workflow completed the execution.</a:t>
            </a:r>
          </a:p>
          <a:p>
            <a:r>
              <a:rPr lang="en-GB" dirty="0"/>
              <a:t>Status - Shows status of the task or workflow, whether the workflow started, succeeded, failed or aborted.</a:t>
            </a:r>
          </a:p>
          <a:p>
            <a:endParaRPr lang="sk-SK" dirty="0"/>
          </a:p>
        </p:txBody>
      </p:sp>
    </p:spTree>
    <p:extLst>
      <p:ext uri="{BB962C8B-B14F-4D97-AF65-F5344CB8AC3E}">
        <p14:creationId xmlns:p14="http://schemas.microsoft.com/office/powerpoint/2010/main" val="29888571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Link rest of the columns from source qualifier to the target table </a:t>
            </a:r>
            <a:endParaRPr lang="sk-SK" dirty="0"/>
          </a:p>
        </p:txBody>
      </p:sp>
    </p:spTree>
    <p:extLst>
      <p:ext uri="{BB962C8B-B14F-4D97-AF65-F5344CB8AC3E}">
        <p14:creationId xmlns:p14="http://schemas.microsoft.com/office/powerpoint/2010/main" val="21310460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32782722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1. Link the four column of source qualifier of the four quarter to the normalizer columns respectively.</a:t>
            </a:r>
          </a:p>
          <a:p>
            <a:r>
              <a:rPr lang="en-GB" dirty="0">
                <a:effectLst/>
              </a:rPr>
              <a:t>2. Link store name column to the normalizer column</a:t>
            </a:r>
          </a:p>
          <a:p>
            <a:r>
              <a:rPr lang="en-GB" dirty="0">
                <a:effectLst/>
              </a:rPr>
              <a:t>3. Link </a:t>
            </a:r>
            <a:r>
              <a:rPr lang="en-GB" dirty="0" err="1">
                <a:effectLst/>
              </a:rPr>
              <a:t>store_name</a:t>
            </a:r>
            <a:r>
              <a:rPr lang="en-GB" dirty="0">
                <a:effectLst/>
              </a:rPr>
              <a:t> &amp; sales columns from normalizer to target table</a:t>
            </a:r>
          </a:p>
          <a:p>
            <a:r>
              <a:rPr lang="en-GB" dirty="0">
                <a:effectLst/>
              </a:rPr>
              <a:t>4. Link </a:t>
            </a:r>
            <a:r>
              <a:rPr lang="en-GB" dirty="0" err="1">
                <a:effectLst/>
              </a:rPr>
              <a:t>GK_sales</a:t>
            </a:r>
            <a:r>
              <a:rPr lang="en-GB" dirty="0">
                <a:effectLst/>
              </a:rPr>
              <a:t> column from normalizer to target table</a:t>
            </a:r>
          </a:p>
          <a:p>
            <a:endParaRPr lang="sk-SK" dirty="0"/>
          </a:p>
        </p:txBody>
      </p:sp>
    </p:spTree>
    <p:extLst>
      <p:ext uri="{BB962C8B-B14F-4D97-AF65-F5344CB8AC3E}">
        <p14:creationId xmlns:p14="http://schemas.microsoft.com/office/powerpoint/2010/main" val="31861436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306956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Gantt chart view, you can view chronological view of the workflow runs. Gantt chart displays the following information. </a:t>
            </a:r>
          </a:p>
          <a:p>
            <a:r>
              <a:rPr lang="en-GB" dirty="0"/>
              <a:t>Task name – Name of the task in the workflow</a:t>
            </a:r>
          </a:p>
          <a:p>
            <a:r>
              <a:rPr lang="en-GB" dirty="0"/>
              <a:t>Duration – The time taken to execute the task</a:t>
            </a:r>
          </a:p>
          <a:p>
            <a:r>
              <a:rPr lang="en-GB" dirty="0"/>
              <a:t>Status – The most recent status of the task or workflow</a:t>
            </a:r>
          </a:p>
          <a:p>
            <a:endParaRPr lang="sk-SK" dirty="0"/>
          </a:p>
        </p:txBody>
      </p:sp>
    </p:spTree>
    <p:extLst>
      <p:ext uri="{BB962C8B-B14F-4D97-AF65-F5344CB8AC3E}">
        <p14:creationId xmlns:p14="http://schemas.microsoft.com/office/powerpoint/2010/main" val="1203096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previous examples, we have created a </a:t>
            </a:r>
          </a:p>
          <a:p>
            <a:r>
              <a:rPr lang="en-GB" b="1" dirty="0"/>
              <a:t>Mapping "</a:t>
            </a:r>
            <a:r>
              <a:rPr lang="en-GB" b="1" dirty="0" err="1"/>
              <a:t>m_emp_emp_target</a:t>
            </a:r>
            <a:r>
              <a:rPr lang="en-GB" b="1" dirty="0"/>
              <a:t>":</a:t>
            </a:r>
            <a:r>
              <a:rPr lang="en-GB" dirty="0"/>
              <a:t> A mapping is a set of instructions on how to modify the data and processing of transformations that affects the record set. </a:t>
            </a:r>
          </a:p>
          <a:p>
            <a:r>
              <a:rPr lang="en-GB" b="1" dirty="0"/>
              <a:t>Session "s_ </a:t>
            </a:r>
            <a:r>
              <a:rPr lang="en-GB" b="1" dirty="0" err="1"/>
              <a:t>m_emp_emp_target</a:t>
            </a:r>
            <a:r>
              <a:rPr lang="en-GB" b="1" dirty="0"/>
              <a:t>"</a:t>
            </a:r>
            <a:r>
              <a:rPr lang="en-GB" dirty="0"/>
              <a:t> : A session is a higher level object to a mapping which specifies the properties of execution. For example performance tuning options, connection details of sources/targets, etc.</a:t>
            </a:r>
          </a:p>
          <a:p>
            <a:r>
              <a:rPr lang="en-GB" b="1" dirty="0"/>
              <a:t>Workflow "</a:t>
            </a:r>
            <a:r>
              <a:rPr lang="en-GB" b="1" dirty="0" err="1"/>
              <a:t>wkf_s_m_emp_emp_target</a:t>
            </a:r>
            <a:r>
              <a:rPr lang="en-GB" b="1" dirty="0"/>
              <a:t>"</a:t>
            </a:r>
            <a:r>
              <a:rPr lang="en-GB" dirty="0"/>
              <a:t>: A workflow is a container for the session and other objects, and it defines the timing of the execution of tasks and the dependency or flow of execution.</a:t>
            </a:r>
          </a:p>
          <a:p>
            <a:endParaRPr lang="sk-SK" dirty="0"/>
          </a:p>
        </p:txBody>
      </p:sp>
    </p:spTree>
    <p:extLst>
      <p:ext uri="{BB962C8B-B14F-4D97-AF65-F5344CB8AC3E}">
        <p14:creationId xmlns:p14="http://schemas.microsoft.com/office/powerpoint/2010/main" val="2838432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to workflow monitor and in the monitor window you will see details as shown in screen shot like repository, workflow run details, node details, workflow run start time, workflow run completion time and status. </a:t>
            </a:r>
            <a:endParaRPr lang="sk-SK" dirty="0"/>
          </a:p>
        </p:txBody>
      </p:sp>
    </p:spTree>
    <p:extLst>
      <p:ext uri="{BB962C8B-B14F-4D97-AF65-F5344CB8AC3E}">
        <p14:creationId xmlns:p14="http://schemas.microsoft.com/office/powerpoint/2010/main" val="3988093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Source and Target Statistics </a:t>
            </a:r>
            <a:endParaRPr lang="en-GB" dirty="0"/>
          </a:p>
          <a:p>
            <a:r>
              <a:rPr lang="en-GB" dirty="0"/>
              <a:t>Source and target statistics gives the details of source and target. For example, how many rows are fetched from the source and how many rows are populated in the target the current throughput, etc </a:t>
            </a:r>
          </a:p>
          <a:p>
            <a:r>
              <a:rPr lang="en-GB" dirty="0"/>
              <a:t>In the following screen, 14 records are fetched from the source, and all 14 are populated in the target table. </a:t>
            </a:r>
          </a:p>
          <a:p>
            <a:r>
              <a:rPr lang="en-GB" b="1" dirty="0"/>
              <a:t>Applied rows</a:t>
            </a:r>
            <a:r>
              <a:rPr lang="en-GB" dirty="0"/>
              <a:t> signify how many records Informatica had tried to update or insert the target</a:t>
            </a:r>
          </a:p>
          <a:p>
            <a:r>
              <a:rPr lang="en-GB" b="1" dirty="0"/>
              <a:t>Affected rows</a:t>
            </a:r>
            <a:r>
              <a:rPr lang="en-GB" dirty="0"/>
              <a:t> signify how many numbers of applied rows were actually </a:t>
            </a:r>
            <a:r>
              <a:rPr lang="en-GB" dirty="0" err="1"/>
              <a:t>succeeded.Here</a:t>
            </a:r>
            <a:r>
              <a:rPr lang="en-GB" dirty="0"/>
              <a:t> all 14 rows are successfully loaded in the target, so the count is same for both.</a:t>
            </a:r>
          </a:p>
          <a:p>
            <a:r>
              <a:rPr lang="en-GB" b="1" dirty="0"/>
              <a:t>Rejected rows</a:t>
            </a:r>
            <a:r>
              <a:rPr lang="en-GB" dirty="0"/>
              <a:t> signify how many rows are dropped due to target constraint or other issues.</a:t>
            </a:r>
          </a:p>
          <a:p>
            <a:endParaRPr lang="sk-SK" dirty="0"/>
          </a:p>
        </p:txBody>
      </p:sp>
    </p:spTree>
    <p:extLst>
      <p:ext uri="{BB962C8B-B14F-4D97-AF65-F5344CB8AC3E}">
        <p14:creationId xmlns:p14="http://schemas.microsoft.com/office/powerpoint/2010/main" val="2333134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Debugger is a very handy utility in Informatica. When we execute the mapping, Informatica executes the mapping based on the transformation logic defined. </a:t>
            </a:r>
          </a:p>
          <a:p>
            <a:r>
              <a:rPr lang="en-GB" dirty="0"/>
              <a:t>Its execution is similar to batch mode execution where we cannot see the intermediate results, or how the data is getting modified from transformation to transformation. </a:t>
            </a:r>
          </a:p>
          <a:p>
            <a:r>
              <a:rPr lang="en-GB" dirty="0"/>
              <a:t>Many a times we get the data in the target which is not as we expected. With the help of debugger, we </a:t>
            </a:r>
            <a:r>
              <a:rPr lang="en-GB" b="1" dirty="0"/>
              <a:t>can </a:t>
            </a:r>
            <a:r>
              <a:rPr lang="en-GB" b="1" dirty="0" err="1"/>
              <a:t>analyze</a:t>
            </a:r>
            <a:r>
              <a:rPr lang="en-GB" b="1" dirty="0"/>
              <a:t> how the data is moving within the mapping. We can </a:t>
            </a:r>
            <a:r>
              <a:rPr lang="en-GB" b="1" dirty="0" err="1"/>
              <a:t>analyze</a:t>
            </a:r>
            <a:r>
              <a:rPr lang="en-GB" b="1" dirty="0"/>
              <a:t> the data row by row in a debugger.</a:t>
            </a:r>
            <a:r>
              <a:rPr lang="en-GB" dirty="0"/>
              <a:t> </a:t>
            </a:r>
          </a:p>
          <a:p>
            <a:endParaRPr lang="sk-SK" dirty="0"/>
          </a:p>
          <a:p>
            <a:r>
              <a:rPr lang="en-GB" dirty="0"/>
              <a:t>The use of debugger requires a session instance, we can either reuse an existing session which was created earlier to run the mapping, or we can create a new debug session instance. Since during debugging the data will be fetched from the source, so we have the option of what to do with that data. </a:t>
            </a:r>
          </a:p>
          <a:p>
            <a:r>
              <a:rPr lang="en-GB" dirty="0"/>
              <a:t>Either we can discard the data or </a:t>
            </a:r>
            <a:r>
              <a:rPr lang="sk-SK" dirty="0"/>
              <a:t> t</a:t>
            </a:r>
            <a:r>
              <a:rPr lang="en-GB" dirty="0"/>
              <a:t>he data can be loaded into the target </a:t>
            </a:r>
          </a:p>
          <a:p>
            <a:endParaRPr lang="sk-SK" dirty="0"/>
          </a:p>
        </p:txBody>
      </p:sp>
    </p:spTree>
    <p:extLst>
      <p:ext uri="{BB962C8B-B14F-4D97-AF65-F5344CB8AC3E}">
        <p14:creationId xmlns:p14="http://schemas.microsoft.com/office/powerpoint/2010/main" val="604960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755650" y="2347913"/>
            <a:ext cx="8569325" cy="1620837"/>
          </a:xfrm>
        </p:spPr>
        <p:txBody>
          <a:bodyPr/>
          <a:lstStyle/>
          <a:p>
            <a:r>
              <a:rPr lang="sk-SK"/>
              <a:t>Kliknite sem a upravte štýl predlohy nadpisov.</a:t>
            </a:r>
          </a:p>
        </p:txBody>
      </p:sp>
      <p:sp>
        <p:nvSpPr>
          <p:cNvPr id="3" name="Podnadpis 2"/>
          <p:cNvSpPr>
            <a:spLocks noGrp="1"/>
          </p:cNvSpPr>
          <p:nvPr>
            <p:ph type="subTitle" idx="1"/>
          </p:nvPr>
        </p:nvSpPr>
        <p:spPr>
          <a:xfrm>
            <a:off x="1512888" y="4283075"/>
            <a:ext cx="7056438" cy="1931987"/>
          </a:xfrm>
        </p:spPr>
        <p:txBody>
          <a:bodyPr/>
          <a:lstStyle>
            <a:lvl1pPr marL="0" indent="0" algn="ctr">
              <a:buNone/>
              <a:defRPr/>
            </a:lvl1pPr>
            <a:lvl2pPr marL="457105" indent="0" algn="ctr">
              <a:buNone/>
              <a:defRPr/>
            </a:lvl2pPr>
            <a:lvl3pPr marL="914210" indent="0" algn="ctr">
              <a:buNone/>
              <a:defRPr/>
            </a:lvl3pPr>
            <a:lvl4pPr marL="1371315" indent="0" algn="ctr">
              <a:buNone/>
              <a:defRPr/>
            </a:lvl4pPr>
            <a:lvl5pPr marL="1828420" indent="0" algn="ctr">
              <a:buNone/>
              <a:defRPr/>
            </a:lvl5pPr>
            <a:lvl6pPr marL="2285526" indent="0" algn="ctr">
              <a:buNone/>
              <a:defRPr/>
            </a:lvl6pPr>
            <a:lvl7pPr marL="2742632" indent="0" algn="ctr">
              <a:buNone/>
              <a:defRPr/>
            </a:lvl7pPr>
            <a:lvl8pPr marL="3199737" indent="0" algn="ctr">
              <a:buNone/>
              <a:defRPr/>
            </a:lvl8pPr>
            <a:lvl9pPr marL="3656842" indent="0" algn="ctr">
              <a:buNone/>
              <a:defRPr/>
            </a:lvl9pPr>
          </a:lstStyle>
          <a:p>
            <a:r>
              <a:rPr lang="sk-SK"/>
              <a:t>Kliknite sem a upravte štýl predlohy podnadpisov.</a:t>
            </a:r>
          </a:p>
        </p:txBody>
      </p:sp>
      <p:sp>
        <p:nvSpPr>
          <p:cNvPr id="4" name="Rectangle 1"/>
          <p:cNvSpPr>
            <a:spLocks noGrp="1" noChangeArrowheads="1"/>
          </p:cNvSpPr>
          <p:nvPr>
            <p:ph type="ftr" idx="10"/>
          </p:nvPr>
        </p:nvSpPr>
        <p:spPr>
          <a:ln/>
        </p:spPr>
        <p:txBody>
          <a:bodyPr/>
          <a:lstStyle>
            <a:lvl1pPr>
              <a:defRPr/>
            </a:lvl1pPr>
          </a:lstStyle>
          <a:p>
            <a:pPr>
              <a:defRPr/>
            </a:pPr>
            <a:endParaRPr lang="en-GB" dirty="0"/>
          </a:p>
        </p:txBody>
      </p:sp>
      <p:sp>
        <p:nvSpPr>
          <p:cNvPr id="5" name="Rectangle 2"/>
          <p:cNvSpPr>
            <a:spLocks noGrp="1" noChangeArrowheads="1"/>
          </p:cNvSpPr>
          <p:nvPr>
            <p:ph type="sldNum" idx="11"/>
          </p:nvPr>
        </p:nvSpPr>
        <p:spPr>
          <a:ln/>
        </p:spPr>
        <p:txBody>
          <a:bodyPr/>
          <a:lstStyle>
            <a:lvl1pPr>
              <a:defRPr/>
            </a:lvl1pPr>
          </a:lstStyle>
          <a:p>
            <a:pPr>
              <a:defRPr/>
            </a:pPr>
            <a:fld id="{8691F5FA-F9EB-44D2-9E74-8908D3205FC5}" type="slidenum">
              <a:rPr lang="en-GB" altLang="en-US"/>
              <a:pPr>
                <a:defRPr/>
              </a:pPr>
              <a:t>‹#›</a:t>
            </a:fld>
            <a:endParaRPr lang="en-GB" altLang="en-US" dirty="0"/>
          </a:p>
        </p:txBody>
      </p:sp>
    </p:spTree>
    <p:extLst>
      <p:ext uri="{BB962C8B-B14F-4D97-AF65-F5344CB8AC3E}">
        <p14:creationId xmlns:p14="http://schemas.microsoft.com/office/powerpoint/2010/main" val="3672864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Zástupný symbol zvislého textu 2"/>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Rectangle 1"/>
          <p:cNvSpPr>
            <a:spLocks noGrp="1" noChangeArrowheads="1"/>
          </p:cNvSpPr>
          <p:nvPr>
            <p:ph type="ftr" idx="10"/>
          </p:nvPr>
        </p:nvSpPr>
        <p:spPr>
          <a:ln/>
        </p:spPr>
        <p:txBody>
          <a:bodyPr/>
          <a:lstStyle>
            <a:lvl1pPr>
              <a:defRPr/>
            </a:lvl1pPr>
          </a:lstStyle>
          <a:p>
            <a:pPr>
              <a:defRPr/>
            </a:pPr>
            <a:endParaRPr lang="en-GB" dirty="0"/>
          </a:p>
        </p:txBody>
      </p:sp>
      <p:sp>
        <p:nvSpPr>
          <p:cNvPr id="5" name="Rectangle 2"/>
          <p:cNvSpPr>
            <a:spLocks noGrp="1" noChangeArrowheads="1"/>
          </p:cNvSpPr>
          <p:nvPr>
            <p:ph type="sldNum" idx="11"/>
          </p:nvPr>
        </p:nvSpPr>
        <p:spPr>
          <a:ln/>
        </p:spPr>
        <p:txBody>
          <a:bodyPr/>
          <a:lstStyle>
            <a:lvl1pPr>
              <a:defRPr/>
            </a:lvl1pPr>
          </a:lstStyle>
          <a:p>
            <a:pPr>
              <a:defRPr/>
            </a:pPr>
            <a:fld id="{86E2BA71-97DC-4DDA-A29B-FEC913D81672}" type="slidenum">
              <a:rPr lang="en-GB" altLang="en-US"/>
              <a:pPr>
                <a:defRPr/>
              </a:pPr>
              <a:t>‹#›</a:t>
            </a:fld>
            <a:endParaRPr lang="en-GB" altLang="en-US" dirty="0"/>
          </a:p>
        </p:txBody>
      </p:sp>
    </p:spTree>
    <p:extLst>
      <p:ext uri="{BB962C8B-B14F-4D97-AF65-F5344CB8AC3E}">
        <p14:creationId xmlns:p14="http://schemas.microsoft.com/office/powerpoint/2010/main" val="2536143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7307263" y="503239"/>
            <a:ext cx="2266950" cy="5961062"/>
          </a:xfrm>
        </p:spPr>
        <p:txBody>
          <a:bodyPr vert="eaVert"/>
          <a:lstStyle/>
          <a:p>
            <a:r>
              <a:rPr lang="sk-SK"/>
              <a:t>Kliknite sem a upravte štýl predlohy nadpisov.</a:t>
            </a:r>
          </a:p>
        </p:txBody>
      </p:sp>
      <p:sp>
        <p:nvSpPr>
          <p:cNvPr id="3" name="Zástupný symbol zvislého textu 2"/>
          <p:cNvSpPr>
            <a:spLocks noGrp="1"/>
          </p:cNvSpPr>
          <p:nvPr>
            <p:ph type="body" orient="vert" idx="1"/>
          </p:nvPr>
        </p:nvSpPr>
        <p:spPr>
          <a:xfrm>
            <a:off x="504825" y="503239"/>
            <a:ext cx="6650038" cy="5961062"/>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Rectangle 1"/>
          <p:cNvSpPr>
            <a:spLocks noGrp="1" noChangeArrowheads="1"/>
          </p:cNvSpPr>
          <p:nvPr>
            <p:ph type="ftr" idx="10"/>
          </p:nvPr>
        </p:nvSpPr>
        <p:spPr>
          <a:ln/>
        </p:spPr>
        <p:txBody>
          <a:bodyPr/>
          <a:lstStyle>
            <a:lvl1pPr>
              <a:defRPr/>
            </a:lvl1pPr>
          </a:lstStyle>
          <a:p>
            <a:pPr>
              <a:defRPr/>
            </a:pPr>
            <a:endParaRPr lang="en-GB" dirty="0"/>
          </a:p>
        </p:txBody>
      </p:sp>
      <p:sp>
        <p:nvSpPr>
          <p:cNvPr id="5" name="Rectangle 2"/>
          <p:cNvSpPr>
            <a:spLocks noGrp="1" noChangeArrowheads="1"/>
          </p:cNvSpPr>
          <p:nvPr>
            <p:ph type="sldNum" idx="11"/>
          </p:nvPr>
        </p:nvSpPr>
        <p:spPr>
          <a:ln/>
        </p:spPr>
        <p:txBody>
          <a:bodyPr/>
          <a:lstStyle>
            <a:lvl1pPr>
              <a:defRPr/>
            </a:lvl1pPr>
          </a:lstStyle>
          <a:p>
            <a:pPr>
              <a:defRPr/>
            </a:pPr>
            <a:fld id="{7C4EF5A8-17BA-4977-ACD2-74B4787C610C}" type="slidenum">
              <a:rPr lang="en-GB" altLang="en-US"/>
              <a:pPr>
                <a:defRPr/>
              </a:pPr>
              <a:t>‹#›</a:t>
            </a:fld>
            <a:endParaRPr lang="en-GB" altLang="en-US" dirty="0"/>
          </a:p>
        </p:txBody>
      </p:sp>
    </p:spTree>
    <p:extLst>
      <p:ext uri="{BB962C8B-B14F-4D97-AF65-F5344CB8AC3E}">
        <p14:creationId xmlns:p14="http://schemas.microsoft.com/office/powerpoint/2010/main" val="3455224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Nadpis, obrázok ClipArt a text">
    <p:spTree>
      <p:nvGrpSpPr>
        <p:cNvPr id="1" name=""/>
        <p:cNvGrpSpPr/>
        <p:nvPr/>
      </p:nvGrpSpPr>
      <p:grpSpPr>
        <a:xfrm>
          <a:off x="0" y="0"/>
          <a:ext cx="0" cy="0"/>
          <a:chOff x="0" y="0"/>
          <a:chExt cx="0" cy="0"/>
        </a:xfrm>
      </p:grpSpPr>
      <p:sp>
        <p:nvSpPr>
          <p:cNvPr id="2" name="Nadpis 1"/>
          <p:cNvSpPr>
            <a:spLocks noGrp="1"/>
          </p:cNvSpPr>
          <p:nvPr>
            <p:ph type="title"/>
          </p:nvPr>
        </p:nvSpPr>
        <p:spPr>
          <a:xfrm>
            <a:off x="504825" y="503239"/>
            <a:ext cx="9069388" cy="1509712"/>
          </a:xfrm>
        </p:spPr>
        <p:txBody>
          <a:bodyPr/>
          <a:lstStyle/>
          <a:p>
            <a:r>
              <a:rPr lang="sk-SK"/>
              <a:t>Kliknite sem a upravte štýl predlohy nadpisov.</a:t>
            </a:r>
          </a:p>
        </p:txBody>
      </p:sp>
      <p:sp>
        <p:nvSpPr>
          <p:cNvPr id="3" name="Zástupný symbol objektu ClipArt 2"/>
          <p:cNvSpPr>
            <a:spLocks noGrp="1"/>
          </p:cNvSpPr>
          <p:nvPr>
            <p:ph type="clipArt" sz="half" idx="1"/>
          </p:nvPr>
        </p:nvSpPr>
        <p:spPr>
          <a:xfrm>
            <a:off x="504825" y="2184400"/>
            <a:ext cx="4457700" cy="4279900"/>
          </a:xfrm>
        </p:spPr>
        <p:txBody>
          <a:bodyPr/>
          <a:lstStyle/>
          <a:p>
            <a:pPr lvl="0"/>
            <a:endParaRPr lang="sk-SK" noProof="0"/>
          </a:p>
        </p:txBody>
      </p:sp>
      <p:sp>
        <p:nvSpPr>
          <p:cNvPr id="4" name="Zástupný symbol textu 3"/>
          <p:cNvSpPr>
            <a:spLocks noGrp="1"/>
          </p:cNvSpPr>
          <p:nvPr>
            <p:ph type="body" sz="half" idx="2"/>
          </p:nvPr>
        </p:nvSpPr>
        <p:spPr>
          <a:xfrm>
            <a:off x="5114925" y="2184400"/>
            <a:ext cx="4459288" cy="4279900"/>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Rectangle 1"/>
          <p:cNvSpPr>
            <a:spLocks noGrp="1" noChangeArrowheads="1"/>
          </p:cNvSpPr>
          <p:nvPr>
            <p:ph type="ftr" idx="10"/>
          </p:nvPr>
        </p:nvSpPr>
        <p:spPr>
          <a:ln/>
        </p:spPr>
        <p:txBody>
          <a:bodyPr/>
          <a:lstStyle>
            <a:lvl1pPr>
              <a:defRPr/>
            </a:lvl1pPr>
          </a:lstStyle>
          <a:p>
            <a:pPr>
              <a:defRPr/>
            </a:pPr>
            <a:endParaRPr lang="en-GB" dirty="0"/>
          </a:p>
        </p:txBody>
      </p:sp>
      <p:sp>
        <p:nvSpPr>
          <p:cNvPr id="6" name="Rectangle 2"/>
          <p:cNvSpPr>
            <a:spLocks noGrp="1" noChangeArrowheads="1"/>
          </p:cNvSpPr>
          <p:nvPr>
            <p:ph type="sldNum" idx="11"/>
          </p:nvPr>
        </p:nvSpPr>
        <p:spPr>
          <a:ln/>
        </p:spPr>
        <p:txBody>
          <a:bodyPr/>
          <a:lstStyle>
            <a:lvl1pPr>
              <a:defRPr/>
            </a:lvl1pPr>
          </a:lstStyle>
          <a:p>
            <a:pPr>
              <a:defRPr/>
            </a:pPr>
            <a:fld id="{7870DEAB-21C5-4ACA-B29E-0F54D1E9AECA}" type="slidenum">
              <a:rPr lang="en-GB" altLang="en-US"/>
              <a:pPr>
                <a:defRPr/>
              </a:pPr>
              <a:t>‹#›</a:t>
            </a:fld>
            <a:endParaRPr lang="en-GB" altLang="en-US" dirty="0"/>
          </a:p>
        </p:txBody>
      </p:sp>
    </p:spTree>
    <p:extLst>
      <p:ext uri="{BB962C8B-B14F-4D97-AF65-F5344CB8AC3E}">
        <p14:creationId xmlns:p14="http://schemas.microsoft.com/office/powerpoint/2010/main" val="2446712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4825" y="503238"/>
            <a:ext cx="9069388" cy="1509712"/>
          </a:xfrm>
        </p:spPr>
        <p:txBody>
          <a:bodyPr/>
          <a:lstStyle/>
          <a:p>
            <a:r>
              <a:rPr lang="en-US"/>
              <a:t>Click to edit Master title style</a:t>
            </a:r>
          </a:p>
        </p:txBody>
      </p:sp>
      <p:sp>
        <p:nvSpPr>
          <p:cNvPr id="3" name="Table Placeholder 2"/>
          <p:cNvSpPr>
            <a:spLocks noGrp="1"/>
          </p:cNvSpPr>
          <p:nvPr>
            <p:ph type="tbl" idx="1"/>
          </p:nvPr>
        </p:nvSpPr>
        <p:spPr>
          <a:xfrm>
            <a:off x="504825" y="2184400"/>
            <a:ext cx="9069388" cy="4279900"/>
          </a:xfrm>
        </p:spPr>
        <p:txBody>
          <a:bodyPr/>
          <a:lstStyle/>
          <a:p>
            <a:pPr lvl="0"/>
            <a:endParaRPr lang="en-US" noProof="0" dirty="0"/>
          </a:p>
        </p:txBody>
      </p:sp>
      <p:sp>
        <p:nvSpPr>
          <p:cNvPr id="4" name="Rectangle 1"/>
          <p:cNvSpPr>
            <a:spLocks noGrp="1" noChangeArrowheads="1"/>
          </p:cNvSpPr>
          <p:nvPr>
            <p:ph type="ftr" idx="10"/>
          </p:nvPr>
        </p:nvSpPr>
        <p:spPr>
          <a:ln/>
        </p:spPr>
        <p:txBody>
          <a:bodyPr/>
          <a:lstStyle>
            <a:lvl1pPr>
              <a:defRPr/>
            </a:lvl1pPr>
          </a:lstStyle>
          <a:p>
            <a:pPr>
              <a:defRPr/>
            </a:pPr>
            <a:endParaRPr lang="en-GB" dirty="0"/>
          </a:p>
        </p:txBody>
      </p:sp>
      <p:sp>
        <p:nvSpPr>
          <p:cNvPr id="5" name="Rectangle 2"/>
          <p:cNvSpPr>
            <a:spLocks noGrp="1" noChangeArrowheads="1"/>
          </p:cNvSpPr>
          <p:nvPr>
            <p:ph type="sldNum" idx="11"/>
          </p:nvPr>
        </p:nvSpPr>
        <p:spPr>
          <a:ln/>
        </p:spPr>
        <p:txBody>
          <a:bodyPr/>
          <a:lstStyle>
            <a:lvl1pPr>
              <a:defRPr/>
            </a:lvl1pPr>
          </a:lstStyle>
          <a:p>
            <a:pPr>
              <a:defRPr/>
            </a:pPr>
            <a:fld id="{6D2FBBA0-8856-43AC-A08F-4E6BC8FB0754}" type="slidenum">
              <a:rPr lang="en-GB" altLang="en-US"/>
              <a:pPr>
                <a:defRPr/>
              </a:pPr>
              <a:t>‹#›</a:t>
            </a:fld>
            <a:endParaRPr lang="en-GB" altLang="en-US" dirty="0"/>
          </a:p>
        </p:txBody>
      </p:sp>
    </p:spTree>
    <p:extLst>
      <p:ext uri="{BB962C8B-B14F-4D97-AF65-F5344CB8AC3E}">
        <p14:creationId xmlns:p14="http://schemas.microsoft.com/office/powerpoint/2010/main" val="3535448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755650" y="2347913"/>
            <a:ext cx="8569325" cy="1620837"/>
          </a:xfrm>
        </p:spPr>
        <p:txBody>
          <a:bodyPr/>
          <a:lstStyle/>
          <a:p>
            <a:r>
              <a:rPr lang="sk-SK"/>
              <a:t>Kliknite sem a upravte štýl predlohy nadpisov.</a:t>
            </a:r>
          </a:p>
        </p:txBody>
      </p:sp>
      <p:sp>
        <p:nvSpPr>
          <p:cNvPr id="3" name="Podnadpis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sk-SK"/>
              <a:t>Kliknite sem a upravte štýl predlohy podnadpisov.</a:t>
            </a:r>
          </a:p>
        </p:txBody>
      </p:sp>
      <p:sp>
        <p:nvSpPr>
          <p:cNvPr id="4" name="Rectangle 15"/>
          <p:cNvSpPr>
            <a:spLocks noGrp="1" noChangeArrowheads="1"/>
          </p:cNvSpPr>
          <p:nvPr>
            <p:ph type="dt" idx="10"/>
          </p:nvPr>
        </p:nvSpPr>
        <p:spPr>
          <a:ln/>
        </p:spPr>
        <p:txBody>
          <a:bodyPr/>
          <a:lstStyle>
            <a:lvl1pPr>
              <a:defRPr/>
            </a:lvl1pPr>
          </a:lstStyle>
          <a:p>
            <a:pPr>
              <a:defRPr/>
            </a:pPr>
            <a:endParaRPr lang="en-US" dirty="0"/>
          </a:p>
        </p:txBody>
      </p:sp>
      <p:sp>
        <p:nvSpPr>
          <p:cNvPr id="5" name="Rectangle 16"/>
          <p:cNvSpPr>
            <a:spLocks noGrp="1" noChangeArrowheads="1"/>
          </p:cNvSpPr>
          <p:nvPr>
            <p:ph type="ftr" idx="11"/>
          </p:nvPr>
        </p:nvSpPr>
        <p:spPr>
          <a:ln/>
        </p:spPr>
        <p:txBody>
          <a:bodyPr/>
          <a:lstStyle>
            <a:lvl1pPr>
              <a:defRPr/>
            </a:lvl1pPr>
          </a:lstStyle>
          <a:p>
            <a:pPr>
              <a:defRPr/>
            </a:pPr>
            <a:endParaRPr lang="en-GB" dirty="0"/>
          </a:p>
        </p:txBody>
      </p:sp>
      <p:sp>
        <p:nvSpPr>
          <p:cNvPr id="6" name="Rectangle 17"/>
          <p:cNvSpPr>
            <a:spLocks noGrp="1" noChangeArrowheads="1"/>
          </p:cNvSpPr>
          <p:nvPr>
            <p:ph type="sldNum" idx="12"/>
          </p:nvPr>
        </p:nvSpPr>
        <p:spPr>
          <a:ln/>
        </p:spPr>
        <p:txBody>
          <a:bodyPr/>
          <a:lstStyle>
            <a:lvl1pPr>
              <a:defRPr/>
            </a:lvl1pPr>
          </a:lstStyle>
          <a:p>
            <a:pPr>
              <a:defRPr/>
            </a:pPr>
            <a:fld id="{4EBE13A0-7B08-42E3-886D-3A9C127B5BD3}" type="slidenum">
              <a:rPr lang="en-GB" altLang="en-US"/>
              <a:pPr>
                <a:defRPr/>
              </a:pPr>
              <a:t>‹#›</a:t>
            </a:fld>
            <a:endParaRPr lang="en-GB" altLang="en-US" dirty="0"/>
          </a:p>
        </p:txBody>
      </p:sp>
    </p:spTree>
    <p:extLst>
      <p:ext uri="{BB962C8B-B14F-4D97-AF65-F5344CB8AC3E}">
        <p14:creationId xmlns:p14="http://schemas.microsoft.com/office/powerpoint/2010/main" val="34256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Zástupný symbol obsahu 2"/>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Rectangle 15"/>
          <p:cNvSpPr>
            <a:spLocks noGrp="1" noChangeArrowheads="1"/>
          </p:cNvSpPr>
          <p:nvPr>
            <p:ph type="dt" idx="10"/>
          </p:nvPr>
        </p:nvSpPr>
        <p:spPr>
          <a:ln/>
        </p:spPr>
        <p:txBody>
          <a:bodyPr/>
          <a:lstStyle>
            <a:lvl1pPr>
              <a:defRPr/>
            </a:lvl1pPr>
          </a:lstStyle>
          <a:p>
            <a:pPr>
              <a:defRPr/>
            </a:pPr>
            <a:endParaRPr lang="en-US" dirty="0"/>
          </a:p>
        </p:txBody>
      </p:sp>
      <p:sp>
        <p:nvSpPr>
          <p:cNvPr id="5" name="Rectangle 16"/>
          <p:cNvSpPr>
            <a:spLocks noGrp="1" noChangeArrowheads="1"/>
          </p:cNvSpPr>
          <p:nvPr>
            <p:ph type="ftr" idx="11"/>
          </p:nvPr>
        </p:nvSpPr>
        <p:spPr>
          <a:ln/>
        </p:spPr>
        <p:txBody>
          <a:bodyPr/>
          <a:lstStyle>
            <a:lvl1pPr>
              <a:defRPr/>
            </a:lvl1pPr>
          </a:lstStyle>
          <a:p>
            <a:pPr>
              <a:defRPr/>
            </a:pPr>
            <a:endParaRPr lang="en-GB" dirty="0"/>
          </a:p>
        </p:txBody>
      </p:sp>
      <p:sp>
        <p:nvSpPr>
          <p:cNvPr id="6" name="Rectangle 17"/>
          <p:cNvSpPr>
            <a:spLocks noGrp="1" noChangeArrowheads="1"/>
          </p:cNvSpPr>
          <p:nvPr>
            <p:ph type="sldNum" idx="12"/>
          </p:nvPr>
        </p:nvSpPr>
        <p:spPr>
          <a:ln/>
        </p:spPr>
        <p:txBody>
          <a:bodyPr/>
          <a:lstStyle>
            <a:lvl1pPr>
              <a:defRPr/>
            </a:lvl1pPr>
          </a:lstStyle>
          <a:p>
            <a:pPr>
              <a:defRPr/>
            </a:pPr>
            <a:fld id="{5481F44D-2565-4852-91F5-C3C72854E636}" type="slidenum">
              <a:rPr lang="en-GB" altLang="en-US"/>
              <a:pPr>
                <a:defRPr/>
              </a:pPr>
              <a:t>‹#›</a:t>
            </a:fld>
            <a:endParaRPr lang="en-GB" altLang="en-US" dirty="0"/>
          </a:p>
        </p:txBody>
      </p:sp>
    </p:spTree>
    <p:extLst>
      <p:ext uri="{BB962C8B-B14F-4D97-AF65-F5344CB8AC3E}">
        <p14:creationId xmlns:p14="http://schemas.microsoft.com/office/powerpoint/2010/main" val="2734740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96925" y="4857750"/>
            <a:ext cx="8567738" cy="1501775"/>
          </a:xfrm>
        </p:spPr>
        <p:txBody>
          <a:bodyPr anchor="t"/>
          <a:lstStyle>
            <a:lvl1pPr algn="l">
              <a:defRPr sz="4000" b="1" cap="all"/>
            </a:lvl1pPr>
          </a:lstStyle>
          <a:p>
            <a:r>
              <a:rPr lang="sk-SK"/>
              <a:t>Kliknite sem a upravte štýl predlohy nadpisov.</a:t>
            </a:r>
          </a:p>
        </p:txBody>
      </p:sp>
      <p:sp>
        <p:nvSpPr>
          <p:cNvPr id="3" name="Zástupný symbol textu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sk-SK"/>
              <a:t>Kliknite sem a upravte štýly predlohy textu.</a:t>
            </a:r>
          </a:p>
        </p:txBody>
      </p:sp>
      <p:sp>
        <p:nvSpPr>
          <p:cNvPr id="4" name="Rectangle 15"/>
          <p:cNvSpPr>
            <a:spLocks noGrp="1" noChangeArrowheads="1"/>
          </p:cNvSpPr>
          <p:nvPr>
            <p:ph type="dt" idx="10"/>
          </p:nvPr>
        </p:nvSpPr>
        <p:spPr>
          <a:ln/>
        </p:spPr>
        <p:txBody>
          <a:bodyPr/>
          <a:lstStyle>
            <a:lvl1pPr>
              <a:defRPr/>
            </a:lvl1pPr>
          </a:lstStyle>
          <a:p>
            <a:pPr>
              <a:defRPr/>
            </a:pPr>
            <a:endParaRPr lang="en-US" dirty="0"/>
          </a:p>
        </p:txBody>
      </p:sp>
      <p:sp>
        <p:nvSpPr>
          <p:cNvPr id="5" name="Rectangle 16"/>
          <p:cNvSpPr>
            <a:spLocks noGrp="1" noChangeArrowheads="1"/>
          </p:cNvSpPr>
          <p:nvPr>
            <p:ph type="ftr" idx="11"/>
          </p:nvPr>
        </p:nvSpPr>
        <p:spPr>
          <a:ln/>
        </p:spPr>
        <p:txBody>
          <a:bodyPr/>
          <a:lstStyle>
            <a:lvl1pPr>
              <a:defRPr/>
            </a:lvl1pPr>
          </a:lstStyle>
          <a:p>
            <a:pPr>
              <a:defRPr/>
            </a:pPr>
            <a:endParaRPr lang="en-GB" dirty="0"/>
          </a:p>
        </p:txBody>
      </p:sp>
      <p:sp>
        <p:nvSpPr>
          <p:cNvPr id="6" name="Rectangle 17"/>
          <p:cNvSpPr>
            <a:spLocks noGrp="1" noChangeArrowheads="1"/>
          </p:cNvSpPr>
          <p:nvPr>
            <p:ph type="sldNum" idx="12"/>
          </p:nvPr>
        </p:nvSpPr>
        <p:spPr>
          <a:ln/>
        </p:spPr>
        <p:txBody>
          <a:bodyPr/>
          <a:lstStyle>
            <a:lvl1pPr>
              <a:defRPr/>
            </a:lvl1pPr>
          </a:lstStyle>
          <a:p>
            <a:pPr>
              <a:defRPr/>
            </a:pPr>
            <a:fld id="{BC66868E-6702-4575-93EE-C90010CB9061}" type="slidenum">
              <a:rPr lang="en-GB" altLang="en-US"/>
              <a:pPr>
                <a:defRPr/>
              </a:pPr>
              <a:t>‹#›</a:t>
            </a:fld>
            <a:endParaRPr lang="en-GB" altLang="en-US" dirty="0"/>
          </a:p>
        </p:txBody>
      </p:sp>
    </p:spTree>
    <p:extLst>
      <p:ext uri="{BB962C8B-B14F-4D97-AF65-F5344CB8AC3E}">
        <p14:creationId xmlns:p14="http://schemas.microsoft.com/office/powerpoint/2010/main" val="1804292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Zástupný symbol obsahu 2"/>
          <p:cNvSpPr>
            <a:spLocks noGrp="1"/>
          </p:cNvSpPr>
          <p:nvPr>
            <p:ph sz="half" idx="1"/>
          </p:nvPr>
        </p:nvSpPr>
        <p:spPr>
          <a:xfrm>
            <a:off x="503238" y="1768475"/>
            <a:ext cx="4457700" cy="4986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obsahu 3"/>
          <p:cNvSpPr>
            <a:spLocks noGrp="1"/>
          </p:cNvSpPr>
          <p:nvPr>
            <p:ph sz="half" idx="2"/>
          </p:nvPr>
        </p:nvSpPr>
        <p:spPr>
          <a:xfrm>
            <a:off x="5113338" y="1768475"/>
            <a:ext cx="4459287" cy="4986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Rectangle 15"/>
          <p:cNvSpPr>
            <a:spLocks noGrp="1" noChangeArrowheads="1"/>
          </p:cNvSpPr>
          <p:nvPr>
            <p:ph type="dt" idx="10"/>
          </p:nvPr>
        </p:nvSpPr>
        <p:spPr>
          <a:ln/>
        </p:spPr>
        <p:txBody>
          <a:bodyPr/>
          <a:lstStyle>
            <a:lvl1pPr>
              <a:defRPr/>
            </a:lvl1pPr>
          </a:lstStyle>
          <a:p>
            <a:pPr>
              <a:defRPr/>
            </a:pPr>
            <a:endParaRPr lang="en-US" dirty="0"/>
          </a:p>
        </p:txBody>
      </p:sp>
      <p:sp>
        <p:nvSpPr>
          <p:cNvPr id="6" name="Rectangle 16"/>
          <p:cNvSpPr>
            <a:spLocks noGrp="1" noChangeArrowheads="1"/>
          </p:cNvSpPr>
          <p:nvPr>
            <p:ph type="ftr" idx="11"/>
          </p:nvPr>
        </p:nvSpPr>
        <p:spPr>
          <a:ln/>
        </p:spPr>
        <p:txBody>
          <a:bodyPr/>
          <a:lstStyle>
            <a:lvl1pPr>
              <a:defRPr/>
            </a:lvl1pPr>
          </a:lstStyle>
          <a:p>
            <a:pPr>
              <a:defRPr/>
            </a:pPr>
            <a:endParaRPr lang="en-GB" dirty="0"/>
          </a:p>
        </p:txBody>
      </p:sp>
      <p:sp>
        <p:nvSpPr>
          <p:cNvPr id="7" name="Rectangle 17"/>
          <p:cNvSpPr>
            <a:spLocks noGrp="1" noChangeArrowheads="1"/>
          </p:cNvSpPr>
          <p:nvPr>
            <p:ph type="sldNum" idx="12"/>
          </p:nvPr>
        </p:nvSpPr>
        <p:spPr>
          <a:ln/>
        </p:spPr>
        <p:txBody>
          <a:bodyPr/>
          <a:lstStyle>
            <a:lvl1pPr>
              <a:defRPr/>
            </a:lvl1pPr>
          </a:lstStyle>
          <a:p>
            <a:pPr>
              <a:defRPr/>
            </a:pPr>
            <a:fld id="{42E1F5BD-40EE-44FD-ADCD-6CDFC5A5AD50}" type="slidenum">
              <a:rPr lang="en-GB" altLang="en-US"/>
              <a:pPr>
                <a:defRPr/>
              </a:pPr>
              <a:t>‹#›</a:t>
            </a:fld>
            <a:endParaRPr lang="en-GB" altLang="en-US" dirty="0"/>
          </a:p>
        </p:txBody>
      </p:sp>
    </p:spTree>
    <p:extLst>
      <p:ext uri="{BB962C8B-B14F-4D97-AF65-F5344CB8AC3E}">
        <p14:creationId xmlns:p14="http://schemas.microsoft.com/office/powerpoint/2010/main" val="2695834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504825" y="303213"/>
            <a:ext cx="9072563" cy="1258887"/>
          </a:xfrm>
        </p:spPr>
        <p:txBody>
          <a:bodyPr/>
          <a:lstStyle>
            <a:lvl1pPr>
              <a:defRPr/>
            </a:lvl1pPr>
          </a:lstStyle>
          <a:p>
            <a:r>
              <a:rPr lang="sk-SK"/>
              <a:t>Kliknite sem a upravte štýl predlohy nadpisov.</a:t>
            </a:r>
          </a:p>
        </p:txBody>
      </p:sp>
      <p:sp>
        <p:nvSpPr>
          <p:cNvPr id="3" name="Zástupný symbol textu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Zástupný symbol obsahu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symbol textu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Zástupný symbol obsahu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7" name="Rectangle 15"/>
          <p:cNvSpPr>
            <a:spLocks noGrp="1" noChangeArrowheads="1"/>
          </p:cNvSpPr>
          <p:nvPr>
            <p:ph type="dt" idx="10"/>
          </p:nvPr>
        </p:nvSpPr>
        <p:spPr>
          <a:ln/>
        </p:spPr>
        <p:txBody>
          <a:bodyPr/>
          <a:lstStyle>
            <a:lvl1pPr>
              <a:defRPr/>
            </a:lvl1pPr>
          </a:lstStyle>
          <a:p>
            <a:pPr>
              <a:defRPr/>
            </a:pPr>
            <a:endParaRPr lang="en-US" dirty="0"/>
          </a:p>
        </p:txBody>
      </p:sp>
      <p:sp>
        <p:nvSpPr>
          <p:cNvPr id="8" name="Rectangle 16"/>
          <p:cNvSpPr>
            <a:spLocks noGrp="1" noChangeArrowheads="1"/>
          </p:cNvSpPr>
          <p:nvPr>
            <p:ph type="ftr" idx="11"/>
          </p:nvPr>
        </p:nvSpPr>
        <p:spPr>
          <a:ln/>
        </p:spPr>
        <p:txBody>
          <a:bodyPr/>
          <a:lstStyle>
            <a:lvl1pPr>
              <a:defRPr/>
            </a:lvl1pPr>
          </a:lstStyle>
          <a:p>
            <a:pPr>
              <a:defRPr/>
            </a:pPr>
            <a:endParaRPr lang="en-GB" dirty="0"/>
          </a:p>
        </p:txBody>
      </p:sp>
      <p:sp>
        <p:nvSpPr>
          <p:cNvPr id="9" name="Rectangle 17"/>
          <p:cNvSpPr>
            <a:spLocks noGrp="1" noChangeArrowheads="1"/>
          </p:cNvSpPr>
          <p:nvPr>
            <p:ph type="sldNum" idx="12"/>
          </p:nvPr>
        </p:nvSpPr>
        <p:spPr>
          <a:ln/>
        </p:spPr>
        <p:txBody>
          <a:bodyPr/>
          <a:lstStyle>
            <a:lvl1pPr>
              <a:defRPr/>
            </a:lvl1pPr>
          </a:lstStyle>
          <a:p>
            <a:pPr>
              <a:defRPr/>
            </a:pPr>
            <a:fld id="{10D6DB8E-623A-4F0B-B538-D6338B317672}" type="slidenum">
              <a:rPr lang="en-GB" altLang="en-US"/>
              <a:pPr>
                <a:defRPr/>
              </a:pPr>
              <a:t>‹#›</a:t>
            </a:fld>
            <a:endParaRPr lang="en-GB" altLang="en-US" dirty="0"/>
          </a:p>
        </p:txBody>
      </p:sp>
    </p:spTree>
    <p:extLst>
      <p:ext uri="{BB962C8B-B14F-4D97-AF65-F5344CB8AC3E}">
        <p14:creationId xmlns:p14="http://schemas.microsoft.com/office/powerpoint/2010/main" val="3451114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Rectangle 15"/>
          <p:cNvSpPr>
            <a:spLocks noGrp="1" noChangeArrowheads="1"/>
          </p:cNvSpPr>
          <p:nvPr>
            <p:ph type="dt" idx="10"/>
          </p:nvPr>
        </p:nvSpPr>
        <p:spPr>
          <a:ln/>
        </p:spPr>
        <p:txBody>
          <a:bodyPr/>
          <a:lstStyle>
            <a:lvl1pPr>
              <a:defRPr/>
            </a:lvl1pPr>
          </a:lstStyle>
          <a:p>
            <a:pPr>
              <a:defRPr/>
            </a:pPr>
            <a:endParaRPr lang="en-US" dirty="0"/>
          </a:p>
        </p:txBody>
      </p:sp>
      <p:sp>
        <p:nvSpPr>
          <p:cNvPr id="4" name="Rectangle 16"/>
          <p:cNvSpPr>
            <a:spLocks noGrp="1" noChangeArrowheads="1"/>
          </p:cNvSpPr>
          <p:nvPr>
            <p:ph type="ftr" idx="11"/>
          </p:nvPr>
        </p:nvSpPr>
        <p:spPr>
          <a:ln/>
        </p:spPr>
        <p:txBody>
          <a:bodyPr/>
          <a:lstStyle>
            <a:lvl1pPr>
              <a:defRPr/>
            </a:lvl1pPr>
          </a:lstStyle>
          <a:p>
            <a:pPr>
              <a:defRPr/>
            </a:pPr>
            <a:endParaRPr lang="en-GB" dirty="0"/>
          </a:p>
        </p:txBody>
      </p:sp>
      <p:sp>
        <p:nvSpPr>
          <p:cNvPr id="5" name="Rectangle 17"/>
          <p:cNvSpPr>
            <a:spLocks noGrp="1" noChangeArrowheads="1"/>
          </p:cNvSpPr>
          <p:nvPr>
            <p:ph type="sldNum" idx="12"/>
          </p:nvPr>
        </p:nvSpPr>
        <p:spPr>
          <a:ln/>
        </p:spPr>
        <p:txBody>
          <a:bodyPr/>
          <a:lstStyle>
            <a:lvl1pPr>
              <a:defRPr/>
            </a:lvl1pPr>
          </a:lstStyle>
          <a:p>
            <a:pPr>
              <a:defRPr/>
            </a:pPr>
            <a:fld id="{42545502-0098-49A5-A1B8-BE0F226E92B6}" type="slidenum">
              <a:rPr lang="en-GB" altLang="en-US"/>
              <a:pPr>
                <a:defRPr/>
              </a:pPr>
              <a:t>‹#›</a:t>
            </a:fld>
            <a:endParaRPr lang="en-GB" altLang="en-US" dirty="0"/>
          </a:p>
        </p:txBody>
      </p:sp>
    </p:spTree>
    <p:extLst>
      <p:ext uri="{BB962C8B-B14F-4D97-AF65-F5344CB8AC3E}">
        <p14:creationId xmlns:p14="http://schemas.microsoft.com/office/powerpoint/2010/main" val="2121769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Zástupný symbol obsahu 2"/>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Rectangle 1"/>
          <p:cNvSpPr>
            <a:spLocks noGrp="1" noChangeArrowheads="1"/>
          </p:cNvSpPr>
          <p:nvPr>
            <p:ph type="ftr" idx="10"/>
          </p:nvPr>
        </p:nvSpPr>
        <p:spPr>
          <a:ln/>
        </p:spPr>
        <p:txBody>
          <a:bodyPr/>
          <a:lstStyle>
            <a:lvl1pPr>
              <a:defRPr/>
            </a:lvl1pPr>
          </a:lstStyle>
          <a:p>
            <a:pPr>
              <a:defRPr/>
            </a:pPr>
            <a:endParaRPr lang="en-GB" dirty="0"/>
          </a:p>
        </p:txBody>
      </p:sp>
      <p:sp>
        <p:nvSpPr>
          <p:cNvPr id="5" name="Rectangle 2"/>
          <p:cNvSpPr>
            <a:spLocks noGrp="1" noChangeArrowheads="1"/>
          </p:cNvSpPr>
          <p:nvPr>
            <p:ph type="sldNum" idx="11"/>
          </p:nvPr>
        </p:nvSpPr>
        <p:spPr>
          <a:ln/>
        </p:spPr>
        <p:txBody>
          <a:bodyPr/>
          <a:lstStyle>
            <a:lvl1pPr>
              <a:defRPr/>
            </a:lvl1pPr>
          </a:lstStyle>
          <a:p>
            <a:pPr>
              <a:defRPr/>
            </a:pPr>
            <a:fld id="{E56EAE92-6079-4D82-B474-96E3A5DB7454}" type="slidenum">
              <a:rPr lang="en-GB" altLang="en-US"/>
              <a:pPr>
                <a:defRPr/>
              </a:pPr>
              <a:t>‹#›</a:t>
            </a:fld>
            <a:endParaRPr lang="en-GB" altLang="en-US" dirty="0"/>
          </a:p>
        </p:txBody>
      </p:sp>
    </p:spTree>
    <p:extLst>
      <p:ext uri="{BB962C8B-B14F-4D97-AF65-F5344CB8AC3E}">
        <p14:creationId xmlns:p14="http://schemas.microsoft.com/office/powerpoint/2010/main" val="41695045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Rectangle 15"/>
          <p:cNvSpPr>
            <a:spLocks noGrp="1" noChangeArrowheads="1"/>
          </p:cNvSpPr>
          <p:nvPr>
            <p:ph type="dt" idx="10"/>
          </p:nvPr>
        </p:nvSpPr>
        <p:spPr>
          <a:ln/>
        </p:spPr>
        <p:txBody>
          <a:bodyPr/>
          <a:lstStyle>
            <a:lvl1pPr>
              <a:defRPr/>
            </a:lvl1pPr>
          </a:lstStyle>
          <a:p>
            <a:pPr>
              <a:defRPr/>
            </a:pPr>
            <a:endParaRPr lang="en-US" dirty="0"/>
          </a:p>
        </p:txBody>
      </p:sp>
      <p:sp>
        <p:nvSpPr>
          <p:cNvPr id="3" name="Rectangle 16"/>
          <p:cNvSpPr>
            <a:spLocks noGrp="1" noChangeArrowheads="1"/>
          </p:cNvSpPr>
          <p:nvPr>
            <p:ph type="ftr" idx="11"/>
          </p:nvPr>
        </p:nvSpPr>
        <p:spPr>
          <a:ln/>
        </p:spPr>
        <p:txBody>
          <a:bodyPr/>
          <a:lstStyle>
            <a:lvl1pPr>
              <a:defRPr/>
            </a:lvl1pPr>
          </a:lstStyle>
          <a:p>
            <a:pPr>
              <a:defRPr/>
            </a:pPr>
            <a:endParaRPr lang="en-GB" dirty="0"/>
          </a:p>
        </p:txBody>
      </p:sp>
      <p:sp>
        <p:nvSpPr>
          <p:cNvPr id="4" name="Rectangle 17"/>
          <p:cNvSpPr>
            <a:spLocks noGrp="1" noChangeArrowheads="1"/>
          </p:cNvSpPr>
          <p:nvPr>
            <p:ph type="sldNum" idx="12"/>
          </p:nvPr>
        </p:nvSpPr>
        <p:spPr>
          <a:ln/>
        </p:spPr>
        <p:txBody>
          <a:bodyPr/>
          <a:lstStyle>
            <a:lvl1pPr>
              <a:defRPr/>
            </a:lvl1pPr>
          </a:lstStyle>
          <a:p>
            <a:pPr>
              <a:defRPr/>
            </a:pPr>
            <a:fld id="{E0B31E32-9EC6-4833-AD17-2B43A3935597}" type="slidenum">
              <a:rPr lang="en-GB" altLang="en-US"/>
              <a:pPr>
                <a:defRPr/>
              </a:pPr>
              <a:t>‹#›</a:t>
            </a:fld>
            <a:endParaRPr lang="en-GB" altLang="en-US" dirty="0"/>
          </a:p>
        </p:txBody>
      </p:sp>
    </p:spTree>
    <p:extLst>
      <p:ext uri="{BB962C8B-B14F-4D97-AF65-F5344CB8AC3E}">
        <p14:creationId xmlns:p14="http://schemas.microsoft.com/office/powerpoint/2010/main" val="16743487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04825" y="301625"/>
            <a:ext cx="3316288" cy="1279525"/>
          </a:xfrm>
        </p:spPr>
        <p:txBody>
          <a:bodyPr anchor="b"/>
          <a:lstStyle>
            <a:lvl1pPr algn="l">
              <a:defRPr sz="2000" b="1"/>
            </a:lvl1pPr>
          </a:lstStyle>
          <a:p>
            <a:r>
              <a:rPr lang="sk-SK"/>
              <a:t>Kliknite sem a upravte štýl predlohy nadpisov.</a:t>
            </a:r>
          </a:p>
        </p:txBody>
      </p:sp>
      <p:sp>
        <p:nvSpPr>
          <p:cNvPr id="3" name="Zástupný symbol obsahu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textu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Rectangle 15"/>
          <p:cNvSpPr>
            <a:spLocks noGrp="1" noChangeArrowheads="1"/>
          </p:cNvSpPr>
          <p:nvPr>
            <p:ph type="dt" idx="10"/>
          </p:nvPr>
        </p:nvSpPr>
        <p:spPr>
          <a:ln/>
        </p:spPr>
        <p:txBody>
          <a:bodyPr/>
          <a:lstStyle>
            <a:lvl1pPr>
              <a:defRPr/>
            </a:lvl1pPr>
          </a:lstStyle>
          <a:p>
            <a:pPr>
              <a:defRPr/>
            </a:pPr>
            <a:endParaRPr lang="en-US" dirty="0"/>
          </a:p>
        </p:txBody>
      </p:sp>
      <p:sp>
        <p:nvSpPr>
          <p:cNvPr id="6" name="Rectangle 16"/>
          <p:cNvSpPr>
            <a:spLocks noGrp="1" noChangeArrowheads="1"/>
          </p:cNvSpPr>
          <p:nvPr>
            <p:ph type="ftr" idx="11"/>
          </p:nvPr>
        </p:nvSpPr>
        <p:spPr>
          <a:ln/>
        </p:spPr>
        <p:txBody>
          <a:bodyPr/>
          <a:lstStyle>
            <a:lvl1pPr>
              <a:defRPr/>
            </a:lvl1pPr>
          </a:lstStyle>
          <a:p>
            <a:pPr>
              <a:defRPr/>
            </a:pPr>
            <a:endParaRPr lang="en-GB" dirty="0"/>
          </a:p>
        </p:txBody>
      </p:sp>
      <p:sp>
        <p:nvSpPr>
          <p:cNvPr id="7" name="Rectangle 17"/>
          <p:cNvSpPr>
            <a:spLocks noGrp="1" noChangeArrowheads="1"/>
          </p:cNvSpPr>
          <p:nvPr>
            <p:ph type="sldNum" idx="12"/>
          </p:nvPr>
        </p:nvSpPr>
        <p:spPr>
          <a:ln/>
        </p:spPr>
        <p:txBody>
          <a:bodyPr/>
          <a:lstStyle>
            <a:lvl1pPr>
              <a:defRPr/>
            </a:lvl1pPr>
          </a:lstStyle>
          <a:p>
            <a:pPr>
              <a:defRPr/>
            </a:pPr>
            <a:fld id="{B492BC1B-98D7-4A38-A531-AEBD1CE7308A}" type="slidenum">
              <a:rPr lang="en-GB" altLang="en-US"/>
              <a:pPr>
                <a:defRPr/>
              </a:pPr>
              <a:t>‹#›</a:t>
            </a:fld>
            <a:endParaRPr lang="en-GB" altLang="en-US" dirty="0"/>
          </a:p>
        </p:txBody>
      </p:sp>
    </p:spTree>
    <p:extLst>
      <p:ext uri="{BB962C8B-B14F-4D97-AF65-F5344CB8AC3E}">
        <p14:creationId xmlns:p14="http://schemas.microsoft.com/office/powerpoint/2010/main" val="42825956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976438" y="5291138"/>
            <a:ext cx="6048375" cy="625475"/>
          </a:xfrm>
        </p:spPr>
        <p:txBody>
          <a:bodyPr anchor="b"/>
          <a:lstStyle>
            <a:lvl1pPr algn="l">
              <a:defRPr sz="2000" b="1"/>
            </a:lvl1pPr>
          </a:lstStyle>
          <a:p>
            <a:r>
              <a:rPr lang="sk-SK"/>
              <a:t>Kliknite sem a upravte štýl predlohy nadpisov.</a:t>
            </a:r>
          </a:p>
        </p:txBody>
      </p:sp>
      <p:sp>
        <p:nvSpPr>
          <p:cNvPr id="3" name="Zástupný symbol obrázka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k-SK" noProof="0"/>
          </a:p>
        </p:txBody>
      </p:sp>
      <p:sp>
        <p:nvSpPr>
          <p:cNvPr id="4" name="Zástupný symbol textu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Rectangle 15"/>
          <p:cNvSpPr>
            <a:spLocks noGrp="1" noChangeArrowheads="1"/>
          </p:cNvSpPr>
          <p:nvPr>
            <p:ph type="dt" idx="10"/>
          </p:nvPr>
        </p:nvSpPr>
        <p:spPr>
          <a:ln/>
        </p:spPr>
        <p:txBody>
          <a:bodyPr/>
          <a:lstStyle>
            <a:lvl1pPr>
              <a:defRPr/>
            </a:lvl1pPr>
          </a:lstStyle>
          <a:p>
            <a:pPr>
              <a:defRPr/>
            </a:pPr>
            <a:endParaRPr lang="en-US" dirty="0"/>
          </a:p>
        </p:txBody>
      </p:sp>
      <p:sp>
        <p:nvSpPr>
          <p:cNvPr id="6" name="Rectangle 16"/>
          <p:cNvSpPr>
            <a:spLocks noGrp="1" noChangeArrowheads="1"/>
          </p:cNvSpPr>
          <p:nvPr>
            <p:ph type="ftr" idx="11"/>
          </p:nvPr>
        </p:nvSpPr>
        <p:spPr>
          <a:ln/>
        </p:spPr>
        <p:txBody>
          <a:bodyPr/>
          <a:lstStyle>
            <a:lvl1pPr>
              <a:defRPr/>
            </a:lvl1pPr>
          </a:lstStyle>
          <a:p>
            <a:pPr>
              <a:defRPr/>
            </a:pPr>
            <a:endParaRPr lang="en-GB" dirty="0"/>
          </a:p>
        </p:txBody>
      </p:sp>
      <p:sp>
        <p:nvSpPr>
          <p:cNvPr id="7" name="Rectangle 17"/>
          <p:cNvSpPr>
            <a:spLocks noGrp="1" noChangeArrowheads="1"/>
          </p:cNvSpPr>
          <p:nvPr>
            <p:ph type="sldNum" idx="12"/>
          </p:nvPr>
        </p:nvSpPr>
        <p:spPr>
          <a:ln/>
        </p:spPr>
        <p:txBody>
          <a:bodyPr/>
          <a:lstStyle>
            <a:lvl1pPr>
              <a:defRPr/>
            </a:lvl1pPr>
          </a:lstStyle>
          <a:p>
            <a:pPr>
              <a:defRPr/>
            </a:pPr>
            <a:fld id="{C9FFDB76-66EE-4AD1-ACB5-6D538EC5FA67}" type="slidenum">
              <a:rPr lang="en-GB" altLang="en-US"/>
              <a:pPr>
                <a:defRPr/>
              </a:pPr>
              <a:t>‹#›</a:t>
            </a:fld>
            <a:endParaRPr lang="en-GB" altLang="en-US" dirty="0"/>
          </a:p>
        </p:txBody>
      </p:sp>
    </p:spTree>
    <p:extLst>
      <p:ext uri="{BB962C8B-B14F-4D97-AF65-F5344CB8AC3E}">
        <p14:creationId xmlns:p14="http://schemas.microsoft.com/office/powerpoint/2010/main" val="18752196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Zástupný symbol zvislého textu 2"/>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Rectangle 15"/>
          <p:cNvSpPr>
            <a:spLocks noGrp="1" noChangeArrowheads="1"/>
          </p:cNvSpPr>
          <p:nvPr>
            <p:ph type="dt" idx="10"/>
          </p:nvPr>
        </p:nvSpPr>
        <p:spPr>
          <a:ln/>
        </p:spPr>
        <p:txBody>
          <a:bodyPr/>
          <a:lstStyle>
            <a:lvl1pPr>
              <a:defRPr/>
            </a:lvl1pPr>
          </a:lstStyle>
          <a:p>
            <a:pPr>
              <a:defRPr/>
            </a:pPr>
            <a:endParaRPr lang="en-US" dirty="0"/>
          </a:p>
        </p:txBody>
      </p:sp>
      <p:sp>
        <p:nvSpPr>
          <p:cNvPr id="5" name="Rectangle 16"/>
          <p:cNvSpPr>
            <a:spLocks noGrp="1" noChangeArrowheads="1"/>
          </p:cNvSpPr>
          <p:nvPr>
            <p:ph type="ftr" idx="11"/>
          </p:nvPr>
        </p:nvSpPr>
        <p:spPr>
          <a:ln/>
        </p:spPr>
        <p:txBody>
          <a:bodyPr/>
          <a:lstStyle>
            <a:lvl1pPr>
              <a:defRPr/>
            </a:lvl1pPr>
          </a:lstStyle>
          <a:p>
            <a:pPr>
              <a:defRPr/>
            </a:pPr>
            <a:endParaRPr lang="en-GB" dirty="0"/>
          </a:p>
        </p:txBody>
      </p:sp>
      <p:sp>
        <p:nvSpPr>
          <p:cNvPr id="6" name="Rectangle 17"/>
          <p:cNvSpPr>
            <a:spLocks noGrp="1" noChangeArrowheads="1"/>
          </p:cNvSpPr>
          <p:nvPr>
            <p:ph type="sldNum" idx="12"/>
          </p:nvPr>
        </p:nvSpPr>
        <p:spPr>
          <a:ln/>
        </p:spPr>
        <p:txBody>
          <a:bodyPr/>
          <a:lstStyle>
            <a:lvl1pPr>
              <a:defRPr/>
            </a:lvl1pPr>
          </a:lstStyle>
          <a:p>
            <a:pPr>
              <a:defRPr/>
            </a:pPr>
            <a:fld id="{7F400BDD-CD0F-4021-A01F-524E6DD541A5}" type="slidenum">
              <a:rPr lang="en-GB" altLang="en-US"/>
              <a:pPr>
                <a:defRPr/>
              </a:pPr>
              <a:t>‹#›</a:t>
            </a:fld>
            <a:endParaRPr lang="en-GB" altLang="en-US" dirty="0"/>
          </a:p>
        </p:txBody>
      </p:sp>
    </p:spTree>
    <p:extLst>
      <p:ext uri="{BB962C8B-B14F-4D97-AF65-F5344CB8AC3E}">
        <p14:creationId xmlns:p14="http://schemas.microsoft.com/office/powerpoint/2010/main" val="23439779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7558088" y="1768475"/>
            <a:ext cx="2351087" cy="4986338"/>
          </a:xfrm>
        </p:spPr>
        <p:txBody>
          <a:bodyPr vert="eaVert"/>
          <a:lstStyle/>
          <a:p>
            <a:r>
              <a:rPr lang="sk-SK"/>
              <a:t>Kliknite sem a upravte štýl predlohy nadpisov.</a:t>
            </a:r>
          </a:p>
        </p:txBody>
      </p:sp>
      <p:sp>
        <p:nvSpPr>
          <p:cNvPr id="3" name="Zástupný symbol zvislého textu 2"/>
          <p:cNvSpPr>
            <a:spLocks noGrp="1"/>
          </p:cNvSpPr>
          <p:nvPr>
            <p:ph type="body" orient="vert" idx="1"/>
          </p:nvPr>
        </p:nvSpPr>
        <p:spPr>
          <a:xfrm>
            <a:off x="503238" y="1768475"/>
            <a:ext cx="6902450" cy="4986338"/>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Rectangle 15"/>
          <p:cNvSpPr>
            <a:spLocks noGrp="1" noChangeArrowheads="1"/>
          </p:cNvSpPr>
          <p:nvPr>
            <p:ph type="dt" idx="10"/>
          </p:nvPr>
        </p:nvSpPr>
        <p:spPr>
          <a:ln/>
        </p:spPr>
        <p:txBody>
          <a:bodyPr/>
          <a:lstStyle>
            <a:lvl1pPr>
              <a:defRPr/>
            </a:lvl1pPr>
          </a:lstStyle>
          <a:p>
            <a:pPr>
              <a:defRPr/>
            </a:pPr>
            <a:endParaRPr lang="en-US" dirty="0"/>
          </a:p>
        </p:txBody>
      </p:sp>
      <p:sp>
        <p:nvSpPr>
          <p:cNvPr id="5" name="Rectangle 16"/>
          <p:cNvSpPr>
            <a:spLocks noGrp="1" noChangeArrowheads="1"/>
          </p:cNvSpPr>
          <p:nvPr>
            <p:ph type="ftr" idx="11"/>
          </p:nvPr>
        </p:nvSpPr>
        <p:spPr>
          <a:ln/>
        </p:spPr>
        <p:txBody>
          <a:bodyPr/>
          <a:lstStyle>
            <a:lvl1pPr>
              <a:defRPr/>
            </a:lvl1pPr>
          </a:lstStyle>
          <a:p>
            <a:pPr>
              <a:defRPr/>
            </a:pPr>
            <a:endParaRPr lang="en-GB" dirty="0"/>
          </a:p>
        </p:txBody>
      </p:sp>
      <p:sp>
        <p:nvSpPr>
          <p:cNvPr id="6" name="Rectangle 17"/>
          <p:cNvSpPr>
            <a:spLocks noGrp="1" noChangeArrowheads="1"/>
          </p:cNvSpPr>
          <p:nvPr>
            <p:ph type="sldNum" idx="12"/>
          </p:nvPr>
        </p:nvSpPr>
        <p:spPr>
          <a:ln/>
        </p:spPr>
        <p:txBody>
          <a:bodyPr/>
          <a:lstStyle>
            <a:lvl1pPr>
              <a:defRPr/>
            </a:lvl1pPr>
          </a:lstStyle>
          <a:p>
            <a:pPr>
              <a:defRPr/>
            </a:pPr>
            <a:fld id="{415290C8-5CDA-4AF6-ADF2-EF00059CE8F0}" type="slidenum">
              <a:rPr lang="en-GB" altLang="en-US"/>
              <a:pPr>
                <a:defRPr/>
              </a:pPr>
              <a:t>‹#›</a:t>
            </a:fld>
            <a:endParaRPr lang="en-GB" altLang="en-US" dirty="0"/>
          </a:p>
        </p:txBody>
      </p:sp>
    </p:spTree>
    <p:extLst>
      <p:ext uri="{BB962C8B-B14F-4D97-AF65-F5344CB8AC3E}">
        <p14:creationId xmlns:p14="http://schemas.microsoft.com/office/powerpoint/2010/main" val="14018478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ozloženie obsahu">
    <p:spTree>
      <p:nvGrpSpPr>
        <p:cNvPr id="1" name=""/>
        <p:cNvGrpSpPr/>
        <p:nvPr/>
      </p:nvGrpSpPr>
      <p:grpSpPr>
        <a:xfrm>
          <a:off x="0" y="0"/>
          <a:ext cx="0" cy="0"/>
          <a:chOff x="0" y="0"/>
          <a:chExt cx="0" cy="0"/>
        </a:xfrm>
      </p:grpSpPr>
      <p:sp>
        <p:nvSpPr>
          <p:cNvPr id="2" name="Nadpis 1"/>
          <p:cNvSpPr>
            <a:spLocks noGrp="1"/>
          </p:cNvSpPr>
          <p:nvPr>
            <p:ph type="title"/>
          </p:nvPr>
        </p:nvSpPr>
        <p:spPr>
          <a:xfrm>
            <a:off x="3276600" y="2016125"/>
            <a:ext cx="6632575" cy="2433638"/>
          </a:xfrm>
        </p:spPr>
        <p:txBody>
          <a:bodyPr/>
          <a:lstStyle/>
          <a:p>
            <a:r>
              <a:rPr lang="sk-SK"/>
              <a:t>Kliknite sem a upravte štýl predlohy nadpisov.</a:t>
            </a:r>
          </a:p>
        </p:txBody>
      </p:sp>
      <p:sp>
        <p:nvSpPr>
          <p:cNvPr id="3" name="Rectangle 15"/>
          <p:cNvSpPr>
            <a:spLocks noGrp="1" noChangeArrowheads="1"/>
          </p:cNvSpPr>
          <p:nvPr>
            <p:ph type="dt" idx="10"/>
          </p:nvPr>
        </p:nvSpPr>
        <p:spPr>
          <a:ln/>
        </p:spPr>
        <p:txBody>
          <a:bodyPr/>
          <a:lstStyle>
            <a:lvl1pPr>
              <a:defRPr/>
            </a:lvl1pPr>
          </a:lstStyle>
          <a:p>
            <a:pPr>
              <a:defRPr/>
            </a:pPr>
            <a:endParaRPr lang="en-US" dirty="0"/>
          </a:p>
        </p:txBody>
      </p:sp>
      <p:sp>
        <p:nvSpPr>
          <p:cNvPr id="4" name="Rectangle 16"/>
          <p:cNvSpPr>
            <a:spLocks noGrp="1" noChangeArrowheads="1"/>
          </p:cNvSpPr>
          <p:nvPr>
            <p:ph type="ftr" idx="11"/>
          </p:nvPr>
        </p:nvSpPr>
        <p:spPr>
          <a:ln/>
        </p:spPr>
        <p:txBody>
          <a:bodyPr/>
          <a:lstStyle>
            <a:lvl1pPr>
              <a:defRPr/>
            </a:lvl1pPr>
          </a:lstStyle>
          <a:p>
            <a:pPr>
              <a:defRPr/>
            </a:pPr>
            <a:endParaRPr lang="en-GB" dirty="0"/>
          </a:p>
        </p:txBody>
      </p:sp>
      <p:sp>
        <p:nvSpPr>
          <p:cNvPr id="5" name="Rectangle 17"/>
          <p:cNvSpPr>
            <a:spLocks noGrp="1" noChangeArrowheads="1"/>
          </p:cNvSpPr>
          <p:nvPr>
            <p:ph type="sldNum" idx="12"/>
          </p:nvPr>
        </p:nvSpPr>
        <p:spPr>
          <a:ln/>
        </p:spPr>
        <p:txBody>
          <a:bodyPr/>
          <a:lstStyle>
            <a:lvl1pPr>
              <a:defRPr/>
            </a:lvl1pPr>
          </a:lstStyle>
          <a:p>
            <a:pPr>
              <a:defRPr/>
            </a:pPr>
            <a:fld id="{0F117136-A994-4699-B32E-3D62C537934B}" type="slidenum">
              <a:rPr lang="en-GB" altLang="en-US"/>
              <a:pPr>
                <a:defRPr/>
              </a:pPr>
              <a:t>‹#›</a:t>
            </a:fld>
            <a:endParaRPr lang="en-GB" altLang="en-US" dirty="0"/>
          </a:p>
        </p:txBody>
      </p:sp>
    </p:spTree>
    <p:extLst>
      <p:ext uri="{BB962C8B-B14F-4D97-AF65-F5344CB8AC3E}">
        <p14:creationId xmlns:p14="http://schemas.microsoft.com/office/powerpoint/2010/main" val="288908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96925" y="4857752"/>
            <a:ext cx="8567738" cy="1501775"/>
          </a:xfrm>
        </p:spPr>
        <p:txBody>
          <a:bodyPr anchor="t"/>
          <a:lstStyle>
            <a:lvl1pPr algn="l">
              <a:defRPr sz="4000" b="1" cap="all"/>
            </a:lvl1pPr>
          </a:lstStyle>
          <a:p>
            <a:r>
              <a:rPr lang="sk-SK"/>
              <a:t>Kliknite sem a upravte štýl predlohy nadpisov.</a:t>
            </a:r>
          </a:p>
        </p:txBody>
      </p:sp>
      <p:sp>
        <p:nvSpPr>
          <p:cNvPr id="3" name="Zástupný symbol textu 2"/>
          <p:cNvSpPr>
            <a:spLocks noGrp="1"/>
          </p:cNvSpPr>
          <p:nvPr>
            <p:ph type="body" idx="1"/>
          </p:nvPr>
        </p:nvSpPr>
        <p:spPr>
          <a:xfrm>
            <a:off x="796925" y="3203575"/>
            <a:ext cx="8567738" cy="1654175"/>
          </a:xfrm>
        </p:spPr>
        <p:txBody>
          <a:bodyPr anchor="b"/>
          <a:lstStyle>
            <a:lvl1pPr marL="0" indent="0">
              <a:buNone/>
              <a:defRPr sz="2000"/>
            </a:lvl1pPr>
            <a:lvl2pPr marL="457105" indent="0">
              <a:buNone/>
              <a:defRPr sz="1800"/>
            </a:lvl2pPr>
            <a:lvl3pPr marL="914210" indent="0">
              <a:buNone/>
              <a:defRPr sz="1700"/>
            </a:lvl3pPr>
            <a:lvl4pPr marL="1371315" indent="0">
              <a:buNone/>
              <a:defRPr sz="1400"/>
            </a:lvl4pPr>
            <a:lvl5pPr marL="1828420" indent="0">
              <a:buNone/>
              <a:defRPr sz="1400"/>
            </a:lvl5pPr>
            <a:lvl6pPr marL="2285526" indent="0">
              <a:buNone/>
              <a:defRPr sz="1400"/>
            </a:lvl6pPr>
            <a:lvl7pPr marL="2742632" indent="0">
              <a:buNone/>
              <a:defRPr sz="1400"/>
            </a:lvl7pPr>
            <a:lvl8pPr marL="3199737" indent="0">
              <a:buNone/>
              <a:defRPr sz="1400"/>
            </a:lvl8pPr>
            <a:lvl9pPr marL="3656842" indent="0">
              <a:buNone/>
              <a:defRPr sz="1400"/>
            </a:lvl9pPr>
          </a:lstStyle>
          <a:p>
            <a:pPr lvl="0"/>
            <a:r>
              <a:rPr lang="sk-SK"/>
              <a:t>Kliknite sem a upravte štýly predlohy textu.</a:t>
            </a:r>
          </a:p>
        </p:txBody>
      </p:sp>
      <p:sp>
        <p:nvSpPr>
          <p:cNvPr id="4" name="Rectangle 1"/>
          <p:cNvSpPr>
            <a:spLocks noGrp="1" noChangeArrowheads="1"/>
          </p:cNvSpPr>
          <p:nvPr>
            <p:ph type="ftr" idx="10"/>
          </p:nvPr>
        </p:nvSpPr>
        <p:spPr>
          <a:ln/>
        </p:spPr>
        <p:txBody>
          <a:bodyPr/>
          <a:lstStyle>
            <a:lvl1pPr>
              <a:defRPr/>
            </a:lvl1pPr>
          </a:lstStyle>
          <a:p>
            <a:pPr>
              <a:defRPr/>
            </a:pPr>
            <a:endParaRPr lang="en-GB" dirty="0"/>
          </a:p>
        </p:txBody>
      </p:sp>
      <p:sp>
        <p:nvSpPr>
          <p:cNvPr id="5" name="Rectangle 2"/>
          <p:cNvSpPr>
            <a:spLocks noGrp="1" noChangeArrowheads="1"/>
          </p:cNvSpPr>
          <p:nvPr>
            <p:ph type="sldNum" idx="11"/>
          </p:nvPr>
        </p:nvSpPr>
        <p:spPr>
          <a:ln/>
        </p:spPr>
        <p:txBody>
          <a:bodyPr/>
          <a:lstStyle>
            <a:lvl1pPr>
              <a:defRPr/>
            </a:lvl1pPr>
          </a:lstStyle>
          <a:p>
            <a:pPr>
              <a:defRPr/>
            </a:pPr>
            <a:fld id="{17CA47D0-48C5-4069-A437-D42827630F2C}" type="slidenum">
              <a:rPr lang="en-GB" altLang="en-US"/>
              <a:pPr>
                <a:defRPr/>
              </a:pPr>
              <a:t>‹#›</a:t>
            </a:fld>
            <a:endParaRPr lang="en-GB" altLang="en-US" dirty="0"/>
          </a:p>
        </p:txBody>
      </p:sp>
    </p:spTree>
    <p:extLst>
      <p:ext uri="{BB962C8B-B14F-4D97-AF65-F5344CB8AC3E}">
        <p14:creationId xmlns:p14="http://schemas.microsoft.com/office/powerpoint/2010/main" val="1605911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Zástupný symbol obsahu 2"/>
          <p:cNvSpPr>
            <a:spLocks noGrp="1"/>
          </p:cNvSpPr>
          <p:nvPr>
            <p:ph sz="half" idx="1"/>
          </p:nvPr>
        </p:nvSpPr>
        <p:spPr>
          <a:xfrm>
            <a:off x="504825" y="2184400"/>
            <a:ext cx="4457700" cy="4279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obsahu 3"/>
          <p:cNvSpPr>
            <a:spLocks noGrp="1"/>
          </p:cNvSpPr>
          <p:nvPr>
            <p:ph sz="half" idx="2"/>
          </p:nvPr>
        </p:nvSpPr>
        <p:spPr>
          <a:xfrm>
            <a:off x="5114925" y="2184400"/>
            <a:ext cx="4459288" cy="4279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Rectangle 1"/>
          <p:cNvSpPr>
            <a:spLocks noGrp="1" noChangeArrowheads="1"/>
          </p:cNvSpPr>
          <p:nvPr>
            <p:ph type="ftr" idx="10"/>
          </p:nvPr>
        </p:nvSpPr>
        <p:spPr>
          <a:ln/>
        </p:spPr>
        <p:txBody>
          <a:bodyPr/>
          <a:lstStyle>
            <a:lvl1pPr>
              <a:defRPr/>
            </a:lvl1pPr>
          </a:lstStyle>
          <a:p>
            <a:pPr>
              <a:defRPr/>
            </a:pPr>
            <a:endParaRPr lang="en-GB" dirty="0"/>
          </a:p>
        </p:txBody>
      </p:sp>
      <p:sp>
        <p:nvSpPr>
          <p:cNvPr id="6" name="Rectangle 2"/>
          <p:cNvSpPr>
            <a:spLocks noGrp="1" noChangeArrowheads="1"/>
          </p:cNvSpPr>
          <p:nvPr>
            <p:ph type="sldNum" idx="11"/>
          </p:nvPr>
        </p:nvSpPr>
        <p:spPr>
          <a:ln/>
        </p:spPr>
        <p:txBody>
          <a:bodyPr/>
          <a:lstStyle>
            <a:lvl1pPr>
              <a:defRPr/>
            </a:lvl1pPr>
          </a:lstStyle>
          <a:p>
            <a:pPr>
              <a:defRPr/>
            </a:pPr>
            <a:fld id="{5A405815-1554-49F6-B2DD-AD772D29278A}" type="slidenum">
              <a:rPr lang="en-GB" altLang="en-US"/>
              <a:pPr>
                <a:defRPr/>
              </a:pPr>
              <a:t>‹#›</a:t>
            </a:fld>
            <a:endParaRPr lang="en-GB" altLang="en-US" dirty="0"/>
          </a:p>
        </p:txBody>
      </p:sp>
    </p:spTree>
    <p:extLst>
      <p:ext uri="{BB962C8B-B14F-4D97-AF65-F5344CB8AC3E}">
        <p14:creationId xmlns:p14="http://schemas.microsoft.com/office/powerpoint/2010/main" val="3222570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504827" y="303215"/>
            <a:ext cx="9072563" cy="1258887"/>
          </a:xfrm>
        </p:spPr>
        <p:txBody>
          <a:bodyPr/>
          <a:lstStyle>
            <a:lvl1pPr>
              <a:defRPr/>
            </a:lvl1pPr>
          </a:lstStyle>
          <a:p>
            <a:r>
              <a:rPr lang="sk-SK"/>
              <a:t>Kliknite sem a upravte štýl predlohy nadpisov.</a:t>
            </a:r>
          </a:p>
        </p:txBody>
      </p:sp>
      <p:sp>
        <p:nvSpPr>
          <p:cNvPr id="3" name="Zástupný symbol textu 2"/>
          <p:cNvSpPr>
            <a:spLocks noGrp="1"/>
          </p:cNvSpPr>
          <p:nvPr>
            <p:ph type="body" idx="1"/>
          </p:nvPr>
        </p:nvSpPr>
        <p:spPr>
          <a:xfrm>
            <a:off x="504825" y="1692275"/>
            <a:ext cx="4452938" cy="704850"/>
          </a:xfrm>
        </p:spPr>
        <p:txBody>
          <a:bodyPr anchor="b"/>
          <a:lstStyle>
            <a:lvl1pPr marL="0" indent="0">
              <a:buNone/>
              <a:defRPr sz="2400" b="1"/>
            </a:lvl1pPr>
            <a:lvl2pPr marL="457105" indent="0">
              <a:buNone/>
              <a:defRPr sz="2000" b="1"/>
            </a:lvl2pPr>
            <a:lvl3pPr marL="914210" indent="0">
              <a:buNone/>
              <a:defRPr sz="1800" b="1"/>
            </a:lvl3pPr>
            <a:lvl4pPr marL="1371315" indent="0">
              <a:buNone/>
              <a:defRPr sz="1700" b="1"/>
            </a:lvl4pPr>
            <a:lvl5pPr marL="1828420" indent="0">
              <a:buNone/>
              <a:defRPr sz="1700" b="1"/>
            </a:lvl5pPr>
            <a:lvl6pPr marL="2285526" indent="0">
              <a:buNone/>
              <a:defRPr sz="1700" b="1"/>
            </a:lvl6pPr>
            <a:lvl7pPr marL="2742632" indent="0">
              <a:buNone/>
              <a:defRPr sz="1700" b="1"/>
            </a:lvl7pPr>
            <a:lvl8pPr marL="3199737" indent="0">
              <a:buNone/>
              <a:defRPr sz="1700" b="1"/>
            </a:lvl8pPr>
            <a:lvl9pPr marL="3656842" indent="0">
              <a:buNone/>
              <a:defRPr sz="1700" b="1"/>
            </a:lvl9pPr>
          </a:lstStyle>
          <a:p>
            <a:pPr lvl="0"/>
            <a:r>
              <a:rPr lang="sk-SK"/>
              <a:t>Kliknite sem a upravte štýly predlohy textu.</a:t>
            </a:r>
          </a:p>
        </p:txBody>
      </p:sp>
      <p:sp>
        <p:nvSpPr>
          <p:cNvPr id="4" name="Zástupný symbol obsahu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symbol textu 4"/>
          <p:cNvSpPr>
            <a:spLocks noGrp="1"/>
          </p:cNvSpPr>
          <p:nvPr>
            <p:ph type="body" sz="quarter" idx="3"/>
          </p:nvPr>
        </p:nvSpPr>
        <p:spPr>
          <a:xfrm>
            <a:off x="5121277" y="1692275"/>
            <a:ext cx="4456113" cy="704850"/>
          </a:xfrm>
        </p:spPr>
        <p:txBody>
          <a:bodyPr anchor="b"/>
          <a:lstStyle>
            <a:lvl1pPr marL="0" indent="0">
              <a:buNone/>
              <a:defRPr sz="2400" b="1"/>
            </a:lvl1pPr>
            <a:lvl2pPr marL="457105" indent="0">
              <a:buNone/>
              <a:defRPr sz="2000" b="1"/>
            </a:lvl2pPr>
            <a:lvl3pPr marL="914210" indent="0">
              <a:buNone/>
              <a:defRPr sz="1800" b="1"/>
            </a:lvl3pPr>
            <a:lvl4pPr marL="1371315" indent="0">
              <a:buNone/>
              <a:defRPr sz="1700" b="1"/>
            </a:lvl4pPr>
            <a:lvl5pPr marL="1828420" indent="0">
              <a:buNone/>
              <a:defRPr sz="1700" b="1"/>
            </a:lvl5pPr>
            <a:lvl6pPr marL="2285526" indent="0">
              <a:buNone/>
              <a:defRPr sz="1700" b="1"/>
            </a:lvl6pPr>
            <a:lvl7pPr marL="2742632" indent="0">
              <a:buNone/>
              <a:defRPr sz="1700" b="1"/>
            </a:lvl7pPr>
            <a:lvl8pPr marL="3199737" indent="0">
              <a:buNone/>
              <a:defRPr sz="1700" b="1"/>
            </a:lvl8pPr>
            <a:lvl9pPr marL="3656842" indent="0">
              <a:buNone/>
              <a:defRPr sz="1700" b="1"/>
            </a:lvl9pPr>
          </a:lstStyle>
          <a:p>
            <a:pPr lvl="0"/>
            <a:r>
              <a:rPr lang="sk-SK"/>
              <a:t>Kliknite sem a upravte štýly predlohy textu.</a:t>
            </a:r>
          </a:p>
        </p:txBody>
      </p:sp>
      <p:sp>
        <p:nvSpPr>
          <p:cNvPr id="6" name="Zástupný symbol obsahu 5"/>
          <p:cNvSpPr>
            <a:spLocks noGrp="1"/>
          </p:cNvSpPr>
          <p:nvPr>
            <p:ph sz="quarter" idx="4"/>
          </p:nvPr>
        </p:nvSpPr>
        <p:spPr>
          <a:xfrm>
            <a:off x="5121277" y="2397125"/>
            <a:ext cx="4456113" cy="4356100"/>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7" name="Rectangle 1"/>
          <p:cNvSpPr>
            <a:spLocks noGrp="1" noChangeArrowheads="1"/>
          </p:cNvSpPr>
          <p:nvPr>
            <p:ph type="ftr" idx="10"/>
          </p:nvPr>
        </p:nvSpPr>
        <p:spPr>
          <a:ln/>
        </p:spPr>
        <p:txBody>
          <a:bodyPr/>
          <a:lstStyle>
            <a:lvl1pPr>
              <a:defRPr/>
            </a:lvl1pPr>
          </a:lstStyle>
          <a:p>
            <a:pPr>
              <a:defRPr/>
            </a:pPr>
            <a:endParaRPr lang="en-GB" dirty="0"/>
          </a:p>
        </p:txBody>
      </p:sp>
      <p:sp>
        <p:nvSpPr>
          <p:cNvPr id="8" name="Rectangle 2"/>
          <p:cNvSpPr>
            <a:spLocks noGrp="1" noChangeArrowheads="1"/>
          </p:cNvSpPr>
          <p:nvPr>
            <p:ph type="sldNum" idx="11"/>
          </p:nvPr>
        </p:nvSpPr>
        <p:spPr>
          <a:ln/>
        </p:spPr>
        <p:txBody>
          <a:bodyPr/>
          <a:lstStyle>
            <a:lvl1pPr>
              <a:defRPr/>
            </a:lvl1pPr>
          </a:lstStyle>
          <a:p>
            <a:pPr>
              <a:defRPr/>
            </a:pPr>
            <a:fld id="{B74D2AC9-D6B1-44A1-81A1-4C3107F9B770}" type="slidenum">
              <a:rPr lang="en-GB" altLang="en-US"/>
              <a:pPr>
                <a:defRPr/>
              </a:pPr>
              <a:t>‹#›</a:t>
            </a:fld>
            <a:endParaRPr lang="en-GB" altLang="en-US" dirty="0"/>
          </a:p>
        </p:txBody>
      </p:sp>
    </p:spTree>
    <p:extLst>
      <p:ext uri="{BB962C8B-B14F-4D97-AF65-F5344CB8AC3E}">
        <p14:creationId xmlns:p14="http://schemas.microsoft.com/office/powerpoint/2010/main" val="412554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Rectangle 1"/>
          <p:cNvSpPr>
            <a:spLocks noGrp="1" noChangeArrowheads="1"/>
          </p:cNvSpPr>
          <p:nvPr>
            <p:ph type="ftr" idx="10"/>
          </p:nvPr>
        </p:nvSpPr>
        <p:spPr>
          <a:ln/>
        </p:spPr>
        <p:txBody>
          <a:bodyPr/>
          <a:lstStyle>
            <a:lvl1pPr>
              <a:defRPr/>
            </a:lvl1pPr>
          </a:lstStyle>
          <a:p>
            <a:pPr>
              <a:defRPr/>
            </a:pPr>
            <a:endParaRPr lang="en-GB" dirty="0"/>
          </a:p>
        </p:txBody>
      </p:sp>
      <p:sp>
        <p:nvSpPr>
          <p:cNvPr id="4" name="Rectangle 2"/>
          <p:cNvSpPr>
            <a:spLocks noGrp="1" noChangeArrowheads="1"/>
          </p:cNvSpPr>
          <p:nvPr>
            <p:ph type="sldNum" idx="11"/>
          </p:nvPr>
        </p:nvSpPr>
        <p:spPr>
          <a:ln/>
        </p:spPr>
        <p:txBody>
          <a:bodyPr/>
          <a:lstStyle>
            <a:lvl1pPr>
              <a:defRPr/>
            </a:lvl1pPr>
          </a:lstStyle>
          <a:p>
            <a:pPr>
              <a:defRPr/>
            </a:pPr>
            <a:fld id="{80CF7327-39BA-4852-B9A6-0769A8C2B420}" type="slidenum">
              <a:rPr lang="en-GB" altLang="en-US"/>
              <a:pPr>
                <a:defRPr/>
              </a:pPr>
              <a:t>‹#›</a:t>
            </a:fld>
            <a:endParaRPr lang="en-GB" altLang="en-US" dirty="0"/>
          </a:p>
        </p:txBody>
      </p:sp>
    </p:spTree>
    <p:extLst>
      <p:ext uri="{BB962C8B-B14F-4D97-AF65-F5344CB8AC3E}">
        <p14:creationId xmlns:p14="http://schemas.microsoft.com/office/powerpoint/2010/main" val="181497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Rectangle 1"/>
          <p:cNvSpPr>
            <a:spLocks noGrp="1" noChangeArrowheads="1"/>
          </p:cNvSpPr>
          <p:nvPr>
            <p:ph type="ftr" idx="10"/>
          </p:nvPr>
        </p:nvSpPr>
        <p:spPr>
          <a:ln/>
        </p:spPr>
        <p:txBody>
          <a:bodyPr/>
          <a:lstStyle>
            <a:lvl1pPr>
              <a:defRPr/>
            </a:lvl1pPr>
          </a:lstStyle>
          <a:p>
            <a:pPr>
              <a:defRPr/>
            </a:pPr>
            <a:endParaRPr lang="en-GB" dirty="0"/>
          </a:p>
        </p:txBody>
      </p:sp>
      <p:sp>
        <p:nvSpPr>
          <p:cNvPr id="3" name="Rectangle 2"/>
          <p:cNvSpPr>
            <a:spLocks noGrp="1" noChangeArrowheads="1"/>
          </p:cNvSpPr>
          <p:nvPr>
            <p:ph type="sldNum" idx="11"/>
          </p:nvPr>
        </p:nvSpPr>
        <p:spPr>
          <a:ln/>
        </p:spPr>
        <p:txBody>
          <a:bodyPr/>
          <a:lstStyle>
            <a:lvl1pPr>
              <a:defRPr/>
            </a:lvl1pPr>
          </a:lstStyle>
          <a:p>
            <a:pPr>
              <a:defRPr/>
            </a:pPr>
            <a:fld id="{2D2A27C5-30D4-4C51-B5F1-22E9F167D7BF}" type="slidenum">
              <a:rPr lang="en-GB" altLang="en-US"/>
              <a:pPr>
                <a:defRPr/>
              </a:pPr>
              <a:t>‹#›</a:t>
            </a:fld>
            <a:endParaRPr lang="en-GB" altLang="en-US" dirty="0"/>
          </a:p>
        </p:txBody>
      </p:sp>
    </p:spTree>
    <p:extLst>
      <p:ext uri="{BB962C8B-B14F-4D97-AF65-F5344CB8AC3E}">
        <p14:creationId xmlns:p14="http://schemas.microsoft.com/office/powerpoint/2010/main" val="400953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04825" y="301625"/>
            <a:ext cx="3316288" cy="1279525"/>
          </a:xfrm>
        </p:spPr>
        <p:txBody>
          <a:bodyPr anchor="b"/>
          <a:lstStyle>
            <a:lvl1pPr algn="l">
              <a:defRPr sz="2000" b="1"/>
            </a:lvl1pPr>
          </a:lstStyle>
          <a:p>
            <a:r>
              <a:rPr lang="sk-SK"/>
              <a:t>Kliknite sem a upravte štýl predlohy nadpisov.</a:t>
            </a:r>
          </a:p>
        </p:txBody>
      </p:sp>
      <p:sp>
        <p:nvSpPr>
          <p:cNvPr id="3" name="Zástupný symbol obsahu 2"/>
          <p:cNvSpPr>
            <a:spLocks noGrp="1"/>
          </p:cNvSpPr>
          <p:nvPr>
            <p:ph idx="1"/>
          </p:nvPr>
        </p:nvSpPr>
        <p:spPr>
          <a:xfrm>
            <a:off x="3941765" y="301627"/>
            <a:ext cx="5635625" cy="64515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textu 3"/>
          <p:cNvSpPr>
            <a:spLocks noGrp="1"/>
          </p:cNvSpPr>
          <p:nvPr>
            <p:ph type="body" sz="half" idx="2"/>
          </p:nvPr>
        </p:nvSpPr>
        <p:spPr>
          <a:xfrm>
            <a:off x="504825" y="1581152"/>
            <a:ext cx="3316288" cy="5172075"/>
          </a:xfrm>
        </p:spPr>
        <p:txBody>
          <a:bodyPr/>
          <a:lstStyle>
            <a:lvl1pPr marL="0" indent="0">
              <a:buNone/>
              <a:defRPr sz="1400"/>
            </a:lvl1pPr>
            <a:lvl2pPr marL="457105" indent="0">
              <a:buNone/>
              <a:defRPr sz="1200"/>
            </a:lvl2pPr>
            <a:lvl3pPr marL="914210" indent="0">
              <a:buNone/>
              <a:defRPr sz="1000"/>
            </a:lvl3pPr>
            <a:lvl4pPr marL="1371315" indent="0">
              <a:buNone/>
              <a:defRPr sz="900"/>
            </a:lvl4pPr>
            <a:lvl5pPr marL="1828420" indent="0">
              <a:buNone/>
              <a:defRPr sz="900"/>
            </a:lvl5pPr>
            <a:lvl6pPr marL="2285526" indent="0">
              <a:buNone/>
              <a:defRPr sz="900"/>
            </a:lvl6pPr>
            <a:lvl7pPr marL="2742632" indent="0">
              <a:buNone/>
              <a:defRPr sz="900"/>
            </a:lvl7pPr>
            <a:lvl8pPr marL="3199737" indent="0">
              <a:buNone/>
              <a:defRPr sz="900"/>
            </a:lvl8pPr>
            <a:lvl9pPr marL="3656842" indent="0">
              <a:buNone/>
              <a:defRPr sz="900"/>
            </a:lvl9pPr>
          </a:lstStyle>
          <a:p>
            <a:pPr lvl="0"/>
            <a:r>
              <a:rPr lang="sk-SK"/>
              <a:t>Kliknite sem a upravte štýly predlohy textu.</a:t>
            </a:r>
          </a:p>
        </p:txBody>
      </p:sp>
      <p:sp>
        <p:nvSpPr>
          <p:cNvPr id="5" name="Rectangle 1"/>
          <p:cNvSpPr>
            <a:spLocks noGrp="1" noChangeArrowheads="1"/>
          </p:cNvSpPr>
          <p:nvPr>
            <p:ph type="ftr" idx="10"/>
          </p:nvPr>
        </p:nvSpPr>
        <p:spPr>
          <a:ln/>
        </p:spPr>
        <p:txBody>
          <a:bodyPr/>
          <a:lstStyle>
            <a:lvl1pPr>
              <a:defRPr/>
            </a:lvl1pPr>
          </a:lstStyle>
          <a:p>
            <a:pPr>
              <a:defRPr/>
            </a:pPr>
            <a:endParaRPr lang="en-GB" dirty="0"/>
          </a:p>
        </p:txBody>
      </p:sp>
      <p:sp>
        <p:nvSpPr>
          <p:cNvPr id="6" name="Rectangle 2"/>
          <p:cNvSpPr>
            <a:spLocks noGrp="1" noChangeArrowheads="1"/>
          </p:cNvSpPr>
          <p:nvPr>
            <p:ph type="sldNum" idx="11"/>
          </p:nvPr>
        </p:nvSpPr>
        <p:spPr>
          <a:ln/>
        </p:spPr>
        <p:txBody>
          <a:bodyPr/>
          <a:lstStyle>
            <a:lvl1pPr>
              <a:defRPr/>
            </a:lvl1pPr>
          </a:lstStyle>
          <a:p>
            <a:pPr>
              <a:defRPr/>
            </a:pPr>
            <a:fld id="{506F8365-CA79-43CE-964D-87DDA40D3700}" type="slidenum">
              <a:rPr lang="en-GB" altLang="en-US"/>
              <a:pPr>
                <a:defRPr/>
              </a:pPr>
              <a:t>‹#›</a:t>
            </a:fld>
            <a:endParaRPr lang="en-GB" altLang="en-US" dirty="0"/>
          </a:p>
        </p:txBody>
      </p:sp>
    </p:spTree>
    <p:extLst>
      <p:ext uri="{BB962C8B-B14F-4D97-AF65-F5344CB8AC3E}">
        <p14:creationId xmlns:p14="http://schemas.microsoft.com/office/powerpoint/2010/main" val="763689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976440" y="5291140"/>
            <a:ext cx="6048375" cy="625475"/>
          </a:xfrm>
        </p:spPr>
        <p:txBody>
          <a:bodyPr anchor="b"/>
          <a:lstStyle>
            <a:lvl1pPr algn="l">
              <a:defRPr sz="2000" b="1"/>
            </a:lvl1pPr>
          </a:lstStyle>
          <a:p>
            <a:r>
              <a:rPr lang="sk-SK"/>
              <a:t>Kliknite sem a upravte štýl predlohy nadpisov.</a:t>
            </a:r>
          </a:p>
        </p:txBody>
      </p:sp>
      <p:sp>
        <p:nvSpPr>
          <p:cNvPr id="3" name="Zástupný symbol obrázka 2"/>
          <p:cNvSpPr>
            <a:spLocks noGrp="1"/>
          </p:cNvSpPr>
          <p:nvPr>
            <p:ph type="pic" idx="1"/>
          </p:nvPr>
        </p:nvSpPr>
        <p:spPr>
          <a:xfrm>
            <a:off x="1976440" y="674688"/>
            <a:ext cx="6048375" cy="4537075"/>
          </a:xfrm>
        </p:spPr>
        <p:txBody>
          <a:bodyPr/>
          <a:lstStyle>
            <a:lvl1pPr marL="0" indent="0">
              <a:buNone/>
              <a:defRPr sz="3200"/>
            </a:lvl1pPr>
            <a:lvl2pPr marL="457105" indent="0">
              <a:buNone/>
              <a:defRPr sz="2800"/>
            </a:lvl2pPr>
            <a:lvl3pPr marL="914210" indent="0">
              <a:buNone/>
              <a:defRPr sz="2400"/>
            </a:lvl3pPr>
            <a:lvl4pPr marL="1371315" indent="0">
              <a:buNone/>
              <a:defRPr sz="2000"/>
            </a:lvl4pPr>
            <a:lvl5pPr marL="1828420" indent="0">
              <a:buNone/>
              <a:defRPr sz="2000"/>
            </a:lvl5pPr>
            <a:lvl6pPr marL="2285526" indent="0">
              <a:buNone/>
              <a:defRPr sz="2000"/>
            </a:lvl6pPr>
            <a:lvl7pPr marL="2742632" indent="0">
              <a:buNone/>
              <a:defRPr sz="2000"/>
            </a:lvl7pPr>
            <a:lvl8pPr marL="3199737" indent="0">
              <a:buNone/>
              <a:defRPr sz="2000"/>
            </a:lvl8pPr>
            <a:lvl9pPr marL="3656842" indent="0">
              <a:buNone/>
              <a:defRPr sz="2000"/>
            </a:lvl9pPr>
          </a:lstStyle>
          <a:p>
            <a:pPr lvl="0"/>
            <a:endParaRPr lang="sk-SK" noProof="0"/>
          </a:p>
        </p:txBody>
      </p:sp>
      <p:sp>
        <p:nvSpPr>
          <p:cNvPr id="4" name="Zástupný symbol textu 3"/>
          <p:cNvSpPr>
            <a:spLocks noGrp="1"/>
          </p:cNvSpPr>
          <p:nvPr>
            <p:ph type="body" sz="half" idx="2"/>
          </p:nvPr>
        </p:nvSpPr>
        <p:spPr>
          <a:xfrm>
            <a:off x="1976440" y="5916613"/>
            <a:ext cx="6048375" cy="887412"/>
          </a:xfrm>
        </p:spPr>
        <p:txBody>
          <a:bodyPr/>
          <a:lstStyle>
            <a:lvl1pPr marL="0" indent="0">
              <a:buNone/>
              <a:defRPr sz="1400"/>
            </a:lvl1pPr>
            <a:lvl2pPr marL="457105" indent="0">
              <a:buNone/>
              <a:defRPr sz="1200"/>
            </a:lvl2pPr>
            <a:lvl3pPr marL="914210" indent="0">
              <a:buNone/>
              <a:defRPr sz="1000"/>
            </a:lvl3pPr>
            <a:lvl4pPr marL="1371315" indent="0">
              <a:buNone/>
              <a:defRPr sz="900"/>
            </a:lvl4pPr>
            <a:lvl5pPr marL="1828420" indent="0">
              <a:buNone/>
              <a:defRPr sz="900"/>
            </a:lvl5pPr>
            <a:lvl6pPr marL="2285526" indent="0">
              <a:buNone/>
              <a:defRPr sz="900"/>
            </a:lvl6pPr>
            <a:lvl7pPr marL="2742632" indent="0">
              <a:buNone/>
              <a:defRPr sz="900"/>
            </a:lvl7pPr>
            <a:lvl8pPr marL="3199737" indent="0">
              <a:buNone/>
              <a:defRPr sz="900"/>
            </a:lvl8pPr>
            <a:lvl9pPr marL="3656842" indent="0">
              <a:buNone/>
              <a:defRPr sz="900"/>
            </a:lvl9pPr>
          </a:lstStyle>
          <a:p>
            <a:pPr lvl="0"/>
            <a:r>
              <a:rPr lang="sk-SK"/>
              <a:t>Kliknite sem a upravte štýly predlohy textu.</a:t>
            </a:r>
          </a:p>
        </p:txBody>
      </p:sp>
      <p:sp>
        <p:nvSpPr>
          <p:cNvPr id="5" name="Rectangle 1"/>
          <p:cNvSpPr>
            <a:spLocks noGrp="1" noChangeArrowheads="1"/>
          </p:cNvSpPr>
          <p:nvPr>
            <p:ph type="ftr" idx="10"/>
          </p:nvPr>
        </p:nvSpPr>
        <p:spPr>
          <a:ln/>
        </p:spPr>
        <p:txBody>
          <a:bodyPr/>
          <a:lstStyle>
            <a:lvl1pPr>
              <a:defRPr/>
            </a:lvl1pPr>
          </a:lstStyle>
          <a:p>
            <a:pPr>
              <a:defRPr/>
            </a:pPr>
            <a:endParaRPr lang="en-GB" dirty="0"/>
          </a:p>
        </p:txBody>
      </p:sp>
      <p:sp>
        <p:nvSpPr>
          <p:cNvPr id="6" name="Rectangle 2"/>
          <p:cNvSpPr>
            <a:spLocks noGrp="1" noChangeArrowheads="1"/>
          </p:cNvSpPr>
          <p:nvPr>
            <p:ph type="sldNum" idx="11"/>
          </p:nvPr>
        </p:nvSpPr>
        <p:spPr>
          <a:ln/>
        </p:spPr>
        <p:txBody>
          <a:bodyPr/>
          <a:lstStyle>
            <a:lvl1pPr>
              <a:defRPr/>
            </a:lvl1pPr>
          </a:lstStyle>
          <a:p>
            <a:pPr>
              <a:defRPr/>
            </a:pPr>
            <a:fld id="{8951E401-EB91-43AE-85EF-315796C63478}" type="slidenum">
              <a:rPr lang="en-GB" altLang="en-US"/>
              <a:pPr>
                <a:defRPr/>
              </a:pPr>
              <a:t>‹#›</a:t>
            </a:fld>
            <a:endParaRPr lang="en-GB" altLang="en-US" dirty="0"/>
          </a:p>
        </p:txBody>
      </p:sp>
    </p:spTree>
    <p:extLst>
      <p:ext uri="{BB962C8B-B14F-4D97-AF65-F5344CB8AC3E}">
        <p14:creationId xmlns:p14="http://schemas.microsoft.com/office/powerpoint/2010/main" val="2223636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ftr"/>
          </p:nvPr>
        </p:nvSpPr>
        <p:spPr bwMode="auto">
          <a:xfrm>
            <a:off x="3444875" y="6888163"/>
            <a:ext cx="3187700" cy="500062"/>
          </a:xfrm>
          <a:prstGeom prst="rect">
            <a:avLst/>
          </a:prstGeom>
          <a:noFill/>
          <a:ln w="9525">
            <a:noFill/>
            <a:round/>
            <a:headEnd/>
            <a:tailEnd/>
          </a:ln>
          <a:effectLst/>
        </p:spPr>
        <p:txBody>
          <a:bodyPr vert="horz" wrap="square" lIns="100780" tIns="50389" rIns="100780" bIns="50389" numCol="1" anchor="b" anchorCtr="0" compatLnSpc="1">
            <a:prstTxWarp prst="textNoShape">
              <a:avLst/>
            </a:prstTxWarp>
          </a:bodyPr>
          <a:lstStyle>
            <a:lvl1pPr algn="ctr" defTabSz="457105" eaLnBrk="1" hangingPunct="1">
              <a:lnSpc>
                <a:spcPct val="93000"/>
              </a:lnSpc>
              <a:buClr>
                <a:srgbClr val="000000"/>
              </a:buClr>
              <a:buSzPct val="100000"/>
              <a:buFont typeface="Times New Roman" pitchFamily="16" charset="0"/>
              <a:buNone/>
              <a:tabLst>
                <a:tab pos="0" algn="l"/>
                <a:tab pos="457105" algn="l"/>
                <a:tab pos="914210" algn="l"/>
                <a:tab pos="1371315" algn="l"/>
                <a:tab pos="1828420" algn="l"/>
                <a:tab pos="2285526" algn="l"/>
                <a:tab pos="2742632" algn="l"/>
                <a:tab pos="3199737" algn="l"/>
                <a:tab pos="3656842" algn="l"/>
                <a:tab pos="4113947" algn="l"/>
                <a:tab pos="4571052" algn="l"/>
                <a:tab pos="5028157" algn="l"/>
                <a:tab pos="5485262" algn="l"/>
                <a:tab pos="5942368" algn="l"/>
                <a:tab pos="6399473" algn="l"/>
                <a:tab pos="6856578" algn="l"/>
                <a:tab pos="7313683" algn="l"/>
                <a:tab pos="7770788" algn="l"/>
                <a:tab pos="8227893" algn="l"/>
                <a:tab pos="8684999" algn="l"/>
                <a:tab pos="9142104" algn="l"/>
              </a:tabLst>
              <a:defRPr sz="1300">
                <a:solidFill>
                  <a:srgbClr val="000000"/>
                </a:solidFill>
                <a:latin typeface="+mn-lt"/>
                <a:cs typeface="+mn-cs"/>
              </a:defRPr>
            </a:lvl1pPr>
          </a:lstStyle>
          <a:p>
            <a:pPr>
              <a:defRPr/>
            </a:pPr>
            <a:endParaRPr lang="en-GB" dirty="0"/>
          </a:p>
        </p:txBody>
      </p:sp>
      <p:sp>
        <p:nvSpPr>
          <p:cNvPr id="1026" name="Rectangle 2"/>
          <p:cNvSpPr>
            <a:spLocks noGrp="1" noChangeArrowheads="1"/>
          </p:cNvSpPr>
          <p:nvPr>
            <p:ph type="sldNum"/>
          </p:nvPr>
        </p:nvSpPr>
        <p:spPr bwMode="auto">
          <a:xfrm>
            <a:off x="436563" y="6875463"/>
            <a:ext cx="2347912" cy="500062"/>
          </a:xfrm>
          <a:prstGeom prst="rect">
            <a:avLst/>
          </a:prstGeom>
          <a:noFill/>
          <a:ln w="9525">
            <a:noFill/>
            <a:round/>
            <a:headEnd/>
            <a:tailEnd/>
          </a:ln>
          <a:effectLst/>
        </p:spPr>
        <p:txBody>
          <a:bodyPr vert="horz" wrap="square" lIns="100780" tIns="50389" rIns="100780" bIns="50389" numCol="1" anchor="b" anchorCtr="0" compatLnSpc="1">
            <a:prstTxWarp prst="textNoShape">
              <a:avLst/>
            </a:prstTxWarp>
          </a:bodyPr>
          <a:lstStyle>
            <a:lvl1pPr eaLnBrk="1" hangingPunct="1">
              <a:lnSpc>
                <a:spcPct val="118000"/>
              </a:lnSpc>
              <a:buClr>
                <a:srgbClr val="000000"/>
              </a:buClr>
              <a:buSzPct val="100000"/>
              <a:buFont typeface="Times New Roman" panose="02020603050405020304" pitchFamily="18" charset="0"/>
              <a:buNone/>
              <a:defRPr sz="1300">
                <a:solidFill>
                  <a:srgbClr val="000000"/>
                </a:solidFill>
                <a:latin typeface="Arial Black" panose="020B0A04020102020204" pitchFamily="34" charset="0"/>
              </a:defRPr>
            </a:lvl1pPr>
          </a:lstStyle>
          <a:p>
            <a:pPr>
              <a:defRPr/>
            </a:pPr>
            <a:fld id="{7AC514C0-FBC5-475F-B67B-FCB5C8D2B349}" type="slidenum">
              <a:rPr lang="en-GB" altLang="en-US"/>
              <a:pPr>
                <a:defRPr/>
              </a:pPr>
              <a:t>‹#›</a:t>
            </a:fld>
            <a:endParaRPr lang="en-GB" altLang="en-US" dirty="0"/>
          </a:p>
        </p:txBody>
      </p:sp>
      <p:grpSp>
        <p:nvGrpSpPr>
          <p:cNvPr id="1028" name="Group 3"/>
          <p:cNvGrpSpPr>
            <a:grpSpLocks/>
          </p:cNvGrpSpPr>
          <p:nvPr/>
        </p:nvGrpSpPr>
        <p:grpSpPr bwMode="auto">
          <a:xfrm>
            <a:off x="0" y="0"/>
            <a:ext cx="10079038" cy="600075"/>
            <a:chOff x="0" y="0"/>
            <a:chExt cx="6349" cy="378"/>
          </a:xfrm>
        </p:grpSpPr>
        <p:sp>
          <p:nvSpPr>
            <p:cNvPr id="1031" name="Rectangle 4"/>
            <p:cNvSpPr>
              <a:spLocks noChangeArrowheads="1"/>
            </p:cNvSpPr>
            <p:nvPr/>
          </p:nvSpPr>
          <p:spPr bwMode="auto">
            <a:xfrm>
              <a:off x="0" y="0"/>
              <a:ext cx="199" cy="370"/>
            </a:xfrm>
            <a:prstGeom prst="rect">
              <a:avLst/>
            </a:prstGeom>
            <a:gradFill rotWithShape="0">
              <a:gsLst>
                <a:gs pos="0">
                  <a:srgbClr val="FCC66E"/>
                </a:gs>
                <a:gs pos="100000">
                  <a:srgbClr val="FFFFFF"/>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1032" name="Rectangle 5"/>
            <p:cNvSpPr>
              <a:spLocks noChangeArrowheads="1"/>
            </p:cNvSpPr>
            <p:nvPr/>
          </p:nvSpPr>
          <p:spPr bwMode="auto">
            <a:xfrm>
              <a:off x="287" y="94"/>
              <a:ext cx="6063" cy="191"/>
            </a:xfrm>
            <a:prstGeom prst="rect">
              <a:avLst/>
            </a:prstGeom>
            <a:gradFill rotWithShape="0">
              <a:gsLst>
                <a:gs pos="0">
                  <a:srgbClr val="FF3300"/>
                </a:gs>
                <a:gs pos="100000">
                  <a:srgbClr val="FFFFFF"/>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1033" name="Rectangle 6"/>
            <p:cNvSpPr>
              <a:spLocks noChangeArrowheads="1"/>
            </p:cNvSpPr>
            <p:nvPr/>
          </p:nvSpPr>
          <p:spPr bwMode="auto">
            <a:xfrm>
              <a:off x="284" y="94"/>
              <a:ext cx="96" cy="98"/>
            </a:xfrm>
            <a:prstGeom prst="rect">
              <a:avLst/>
            </a:prstGeom>
            <a:solidFill>
              <a:srgbClr val="FCC6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1034" name="Rectangle 7"/>
            <p:cNvSpPr>
              <a:spLocks noChangeArrowheads="1"/>
            </p:cNvSpPr>
            <p:nvPr/>
          </p:nvSpPr>
          <p:spPr bwMode="auto">
            <a:xfrm>
              <a:off x="380" y="0"/>
              <a:ext cx="97" cy="96"/>
            </a:xfrm>
            <a:prstGeom prst="rect">
              <a:avLst/>
            </a:prstGeom>
            <a:solidFill>
              <a:srgbClr val="FCC6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1035" name="Rectangle 8"/>
            <p:cNvSpPr>
              <a:spLocks noChangeArrowheads="1"/>
            </p:cNvSpPr>
            <p:nvPr/>
          </p:nvSpPr>
          <p:spPr bwMode="auto">
            <a:xfrm>
              <a:off x="380" y="94"/>
              <a:ext cx="97" cy="98"/>
            </a:xfrm>
            <a:prstGeom prst="rect">
              <a:avLst/>
            </a:prstGeom>
            <a:solidFill>
              <a:srgbClr val="FBA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1036" name="Rectangle 9"/>
            <p:cNvSpPr>
              <a:spLocks noChangeArrowheads="1"/>
            </p:cNvSpPr>
            <p:nvPr/>
          </p:nvSpPr>
          <p:spPr bwMode="auto">
            <a:xfrm>
              <a:off x="191" y="190"/>
              <a:ext cx="95" cy="96"/>
            </a:xfrm>
            <a:prstGeom prst="rect">
              <a:avLst/>
            </a:prstGeom>
            <a:solidFill>
              <a:srgbClr val="FCC6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1037" name="Rectangle 10"/>
            <p:cNvSpPr>
              <a:spLocks noChangeArrowheads="1"/>
            </p:cNvSpPr>
            <p:nvPr/>
          </p:nvSpPr>
          <p:spPr bwMode="auto">
            <a:xfrm>
              <a:off x="91" y="95"/>
              <a:ext cx="98" cy="96"/>
            </a:xfrm>
            <a:prstGeom prst="rect">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1038" name="Rectangle 11"/>
            <p:cNvSpPr>
              <a:spLocks noChangeArrowheads="1"/>
            </p:cNvSpPr>
            <p:nvPr/>
          </p:nvSpPr>
          <p:spPr bwMode="auto">
            <a:xfrm>
              <a:off x="284" y="188"/>
              <a:ext cx="96" cy="96"/>
            </a:xfrm>
            <a:prstGeom prst="rect">
              <a:avLst/>
            </a:prstGeom>
            <a:solidFill>
              <a:srgbClr val="FBA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1039" name="Rectangle 12"/>
            <p:cNvSpPr>
              <a:spLocks noChangeArrowheads="1"/>
            </p:cNvSpPr>
            <p:nvPr/>
          </p:nvSpPr>
          <p:spPr bwMode="auto">
            <a:xfrm>
              <a:off x="191" y="284"/>
              <a:ext cx="95" cy="95"/>
            </a:xfrm>
            <a:prstGeom prst="rect">
              <a:avLst/>
            </a:prstGeom>
            <a:solidFill>
              <a:srgbClr val="FBA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grpSp>
      <p:sp>
        <p:nvSpPr>
          <p:cNvPr id="1029" name="Rectangle 13"/>
          <p:cNvSpPr>
            <a:spLocks noGrp="1" noChangeArrowheads="1"/>
          </p:cNvSpPr>
          <p:nvPr>
            <p:ph type="title"/>
          </p:nvPr>
        </p:nvSpPr>
        <p:spPr bwMode="auto">
          <a:xfrm>
            <a:off x="504825" y="503238"/>
            <a:ext cx="9069388" cy="150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30" name="Rectangle 14"/>
          <p:cNvSpPr>
            <a:spLocks noGrp="1" noChangeArrowheads="1"/>
          </p:cNvSpPr>
          <p:nvPr>
            <p:ph type="body" idx="1"/>
          </p:nvPr>
        </p:nvSpPr>
        <p:spPr bwMode="auto">
          <a:xfrm>
            <a:off x="504825" y="2184400"/>
            <a:ext cx="9069388"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5731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ftr="0" dt="0"/>
  <p:txStyles>
    <p:titleStyle>
      <a:lvl1pPr algn="l" defTabSz="455613" rtl="0" eaLnBrk="0" fontAlgn="base" hangingPunct="0">
        <a:lnSpc>
          <a:spcPct val="87000"/>
        </a:lnSpc>
        <a:spcBef>
          <a:spcPct val="0"/>
        </a:spcBef>
        <a:spcAft>
          <a:spcPct val="0"/>
        </a:spcAft>
        <a:buClr>
          <a:srgbClr val="000000"/>
        </a:buClr>
        <a:buSzPct val="100000"/>
        <a:buFont typeface="Times New Roman" panose="02020603050405020304" pitchFamily="18" charset="0"/>
        <a:defRPr sz="4900">
          <a:solidFill>
            <a:srgbClr val="000000"/>
          </a:solidFill>
          <a:latin typeface="+mj-lt"/>
          <a:ea typeface="+mj-ea"/>
          <a:cs typeface="+mj-cs"/>
        </a:defRPr>
      </a:lvl1pPr>
      <a:lvl2pPr algn="l" defTabSz="455613" rtl="0" eaLnBrk="0" fontAlgn="base" hangingPunct="0">
        <a:lnSpc>
          <a:spcPct val="87000"/>
        </a:lnSpc>
        <a:spcBef>
          <a:spcPct val="0"/>
        </a:spcBef>
        <a:spcAft>
          <a:spcPct val="0"/>
        </a:spcAft>
        <a:buClr>
          <a:srgbClr val="000000"/>
        </a:buClr>
        <a:buSzPct val="100000"/>
        <a:buFont typeface="Times New Roman" panose="02020603050405020304" pitchFamily="18" charset="0"/>
        <a:defRPr sz="4900">
          <a:solidFill>
            <a:srgbClr val="000000"/>
          </a:solidFill>
          <a:latin typeface="Arial" charset="0"/>
          <a:cs typeface="Arial" charset="0"/>
        </a:defRPr>
      </a:lvl2pPr>
      <a:lvl3pPr algn="l" defTabSz="455613" rtl="0" eaLnBrk="0" fontAlgn="base" hangingPunct="0">
        <a:lnSpc>
          <a:spcPct val="87000"/>
        </a:lnSpc>
        <a:spcBef>
          <a:spcPct val="0"/>
        </a:spcBef>
        <a:spcAft>
          <a:spcPct val="0"/>
        </a:spcAft>
        <a:buClr>
          <a:srgbClr val="000000"/>
        </a:buClr>
        <a:buSzPct val="100000"/>
        <a:buFont typeface="Times New Roman" panose="02020603050405020304" pitchFamily="18" charset="0"/>
        <a:defRPr sz="4900">
          <a:solidFill>
            <a:srgbClr val="000000"/>
          </a:solidFill>
          <a:latin typeface="Arial" charset="0"/>
          <a:cs typeface="Arial" charset="0"/>
        </a:defRPr>
      </a:lvl3pPr>
      <a:lvl4pPr algn="l" defTabSz="455613" rtl="0" eaLnBrk="0" fontAlgn="base" hangingPunct="0">
        <a:lnSpc>
          <a:spcPct val="87000"/>
        </a:lnSpc>
        <a:spcBef>
          <a:spcPct val="0"/>
        </a:spcBef>
        <a:spcAft>
          <a:spcPct val="0"/>
        </a:spcAft>
        <a:buClr>
          <a:srgbClr val="000000"/>
        </a:buClr>
        <a:buSzPct val="100000"/>
        <a:buFont typeface="Times New Roman" panose="02020603050405020304" pitchFamily="18" charset="0"/>
        <a:defRPr sz="4900">
          <a:solidFill>
            <a:srgbClr val="000000"/>
          </a:solidFill>
          <a:latin typeface="Arial" charset="0"/>
          <a:cs typeface="Arial" charset="0"/>
        </a:defRPr>
      </a:lvl4pPr>
      <a:lvl5pPr algn="l" defTabSz="455613" rtl="0" eaLnBrk="0" fontAlgn="base" hangingPunct="0">
        <a:lnSpc>
          <a:spcPct val="87000"/>
        </a:lnSpc>
        <a:spcBef>
          <a:spcPct val="0"/>
        </a:spcBef>
        <a:spcAft>
          <a:spcPct val="0"/>
        </a:spcAft>
        <a:buClr>
          <a:srgbClr val="000000"/>
        </a:buClr>
        <a:buSzPct val="100000"/>
        <a:buFont typeface="Times New Roman" panose="02020603050405020304" pitchFamily="18" charset="0"/>
        <a:defRPr sz="4900">
          <a:solidFill>
            <a:srgbClr val="000000"/>
          </a:solidFill>
          <a:latin typeface="Arial" charset="0"/>
          <a:cs typeface="Arial" charset="0"/>
        </a:defRPr>
      </a:lvl5pPr>
      <a:lvl6pPr marL="2514080" indent="-228552" algn="l" defTabSz="457105" rtl="0" fontAlgn="base">
        <a:lnSpc>
          <a:spcPct val="87000"/>
        </a:lnSpc>
        <a:spcBef>
          <a:spcPct val="0"/>
        </a:spcBef>
        <a:spcAft>
          <a:spcPct val="0"/>
        </a:spcAft>
        <a:buClr>
          <a:srgbClr val="000000"/>
        </a:buClr>
        <a:buSzPct val="100000"/>
        <a:buFont typeface="Times New Roman" pitchFamily="16" charset="0"/>
        <a:defRPr sz="4900">
          <a:solidFill>
            <a:srgbClr val="000000"/>
          </a:solidFill>
          <a:latin typeface="Arial" charset="0"/>
          <a:cs typeface="Arial" charset="0"/>
        </a:defRPr>
      </a:lvl6pPr>
      <a:lvl7pPr marL="2971184" indent="-228552" algn="l" defTabSz="457105" rtl="0" fontAlgn="base">
        <a:lnSpc>
          <a:spcPct val="87000"/>
        </a:lnSpc>
        <a:spcBef>
          <a:spcPct val="0"/>
        </a:spcBef>
        <a:spcAft>
          <a:spcPct val="0"/>
        </a:spcAft>
        <a:buClr>
          <a:srgbClr val="000000"/>
        </a:buClr>
        <a:buSzPct val="100000"/>
        <a:buFont typeface="Times New Roman" pitchFamily="16" charset="0"/>
        <a:defRPr sz="4900">
          <a:solidFill>
            <a:srgbClr val="000000"/>
          </a:solidFill>
          <a:latin typeface="Arial" charset="0"/>
          <a:cs typeface="Arial" charset="0"/>
        </a:defRPr>
      </a:lvl7pPr>
      <a:lvl8pPr marL="3428290" indent="-228552" algn="l" defTabSz="457105" rtl="0" fontAlgn="base">
        <a:lnSpc>
          <a:spcPct val="87000"/>
        </a:lnSpc>
        <a:spcBef>
          <a:spcPct val="0"/>
        </a:spcBef>
        <a:spcAft>
          <a:spcPct val="0"/>
        </a:spcAft>
        <a:buClr>
          <a:srgbClr val="000000"/>
        </a:buClr>
        <a:buSzPct val="100000"/>
        <a:buFont typeface="Times New Roman" pitchFamily="16" charset="0"/>
        <a:defRPr sz="4900">
          <a:solidFill>
            <a:srgbClr val="000000"/>
          </a:solidFill>
          <a:latin typeface="Arial" charset="0"/>
          <a:cs typeface="Arial" charset="0"/>
        </a:defRPr>
      </a:lvl8pPr>
      <a:lvl9pPr marL="3885394" indent="-228552" algn="l" defTabSz="457105" rtl="0" fontAlgn="base">
        <a:lnSpc>
          <a:spcPct val="87000"/>
        </a:lnSpc>
        <a:spcBef>
          <a:spcPct val="0"/>
        </a:spcBef>
        <a:spcAft>
          <a:spcPct val="0"/>
        </a:spcAft>
        <a:buClr>
          <a:srgbClr val="000000"/>
        </a:buClr>
        <a:buSzPct val="100000"/>
        <a:buFont typeface="Times New Roman" pitchFamily="16" charset="0"/>
        <a:defRPr sz="4900">
          <a:solidFill>
            <a:srgbClr val="000000"/>
          </a:solidFill>
          <a:latin typeface="Arial" charset="0"/>
          <a:cs typeface="Arial" charset="0"/>
        </a:defRPr>
      </a:lvl9pPr>
    </p:titleStyle>
    <p:bodyStyle>
      <a:lvl1pPr marL="341313" indent="-341313" algn="l" defTabSz="455613" rtl="0" eaLnBrk="0" fontAlgn="base" hangingPunct="0">
        <a:lnSpc>
          <a:spcPct val="87000"/>
        </a:lnSpc>
        <a:spcBef>
          <a:spcPts val="875"/>
        </a:spcBef>
        <a:spcAft>
          <a:spcPct val="0"/>
        </a:spcAft>
        <a:buClr>
          <a:srgbClr val="000000"/>
        </a:buClr>
        <a:buSzPct val="100000"/>
        <a:buFont typeface="Times New Roman" panose="02020603050405020304" pitchFamily="18" charset="0"/>
        <a:buChar char="•"/>
        <a:defRPr sz="3500">
          <a:solidFill>
            <a:srgbClr val="000000"/>
          </a:solidFill>
          <a:latin typeface="+mn-lt"/>
          <a:ea typeface="+mn-ea"/>
          <a:cs typeface="+mn-cs"/>
        </a:defRPr>
      </a:lvl1pPr>
      <a:lvl2pPr marL="741363" indent="-284163" algn="l" defTabSz="455613" rtl="0" eaLnBrk="0" fontAlgn="base" hangingPunct="0">
        <a:lnSpc>
          <a:spcPct val="87000"/>
        </a:lnSpc>
        <a:spcBef>
          <a:spcPts val="775"/>
        </a:spcBef>
        <a:spcAft>
          <a:spcPct val="0"/>
        </a:spcAft>
        <a:buClr>
          <a:srgbClr val="000000"/>
        </a:buClr>
        <a:buSzPct val="100000"/>
        <a:buFont typeface="Times New Roman" panose="02020603050405020304" pitchFamily="18" charset="0"/>
        <a:buChar char="–"/>
        <a:defRPr sz="3100">
          <a:solidFill>
            <a:srgbClr val="000000"/>
          </a:solidFill>
          <a:latin typeface="+mn-lt"/>
          <a:cs typeface="+mn-cs"/>
        </a:defRPr>
      </a:lvl2pPr>
      <a:lvl3pPr marL="1141413" indent="-227013" algn="l" defTabSz="455613" rtl="0" eaLnBrk="0" fontAlgn="base" hangingPunct="0">
        <a:lnSpc>
          <a:spcPct val="87000"/>
        </a:lnSpc>
        <a:spcBef>
          <a:spcPts val="650"/>
        </a:spcBef>
        <a:spcAft>
          <a:spcPct val="0"/>
        </a:spcAft>
        <a:buClr>
          <a:srgbClr val="000000"/>
        </a:buClr>
        <a:buSzPct val="100000"/>
        <a:buFont typeface="Times New Roman" panose="02020603050405020304" pitchFamily="18" charset="0"/>
        <a:buChar char="•"/>
        <a:defRPr sz="2600">
          <a:solidFill>
            <a:srgbClr val="000000"/>
          </a:solidFill>
          <a:latin typeface="+mn-lt"/>
          <a:cs typeface="+mn-cs"/>
        </a:defRPr>
      </a:lvl3pPr>
      <a:lvl4pPr marL="1598613" indent="-227013" algn="l" defTabSz="455613" rtl="0" eaLnBrk="0" fontAlgn="base" hangingPunct="0">
        <a:lnSpc>
          <a:spcPct val="87000"/>
        </a:lnSpc>
        <a:spcBef>
          <a:spcPts val="550"/>
        </a:spcBef>
        <a:spcAft>
          <a:spcPct val="0"/>
        </a:spcAft>
        <a:buClr>
          <a:srgbClr val="000000"/>
        </a:buClr>
        <a:buSzPct val="100000"/>
        <a:buFont typeface="Times New Roman" panose="02020603050405020304" pitchFamily="18" charset="0"/>
        <a:buChar char="–"/>
        <a:defRPr sz="2200">
          <a:solidFill>
            <a:srgbClr val="000000"/>
          </a:solidFill>
          <a:latin typeface="+mn-lt"/>
          <a:cs typeface="+mn-cs"/>
        </a:defRPr>
      </a:lvl4pPr>
      <a:lvl5pPr marL="2055813" indent="-227013" algn="l" defTabSz="455613" rtl="0" eaLnBrk="0" fontAlgn="base" hangingPunct="0">
        <a:lnSpc>
          <a:spcPct val="87000"/>
        </a:lnSpc>
        <a:spcBef>
          <a:spcPts val="550"/>
        </a:spcBef>
        <a:spcAft>
          <a:spcPct val="0"/>
        </a:spcAft>
        <a:buClr>
          <a:srgbClr val="000000"/>
        </a:buClr>
        <a:buSzPct val="100000"/>
        <a:buFont typeface="Times New Roman" panose="02020603050405020304" pitchFamily="18" charset="0"/>
        <a:buChar char="»"/>
        <a:defRPr sz="2200">
          <a:solidFill>
            <a:srgbClr val="000000"/>
          </a:solidFill>
          <a:latin typeface="+mn-lt"/>
          <a:cs typeface="+mn-cs"/>
        </a:defRPr>
      </a:lvl5pPr>
      <a:lvl6pPr marL="2514080" indent="-228552" algn="l" defTabSz="457105" rtl="0" fontAlgn="base">
        <a:lnSpc>
          <a:spcPct val="87000"/>
        </a:lnSpc>
        <a:spcBef>
          <a:spcPts val="550"/>
        </a:spcBef>
        <a:spcAft>
          <a:spcPct val="0"/>
        </a:spcAft>
        <a:buClr>
          <a:srgbClr val="000000"/>
        </a:buClr>
        <a:buSzPct val="100000"/>
        <a:buFont typeface="Times New Roman" pitchFamily="16" charset="0"/>
        <a:defRPr sz="2200">
          <a:solidFill>
            <a:srgbClr val="000000"/>
          </a:solidFill>
          <a:latin typeface="+mn-lt"/>
          <a:cs typeface="+mn-cs"/>
        </a:defRPr>
      </a:lvl6pPr>
      <a:lvl7pPr marL="2971184" indent="-228552" algn="l" defTabSz="457105" rtl="0" fontAlgn="base">
        <a:lnSpc>
          <a:spcPct val="87000"/>
        </a:lnSpc>
        <a:spcBef>
          <a:spcPts val="550"/>
        </a:spcBef>
        <a:spcAft>
          <a:spcPct val="0"/>
        </a:spcAft>
        <a:buClr>
          <a:srgbClr val="000000"/>
        </a:buClr>
        <a:buSzPct val="100000"/>
        <a:buFont typeface="Times New Roman" pitchFamily="16" charset="0"/>
        <a:defRPr sz="2200">
          <a:solidFill>
            <a:srgbClr val="000000"/>
          </a:solidFill>
          <a:latin typeface="+mn-lt"/>
          <a:cs typeface="+mn-cs"/>
        </a:defRPr>
      </a:lvl7pPr>
      <a:lvl8pPr marL="3428290" indent="-228552" algn="l" defTabSz="457105" rtl="0" fontAlgn="base">
        <a:lnSpc>
          <a:spcPct val="87000"/>
        </a:lnSpc>
        <a:spcBef>
          <a:spcPts val="550"/>
        </a:spcBef>
        <a:spcAft>
          <a:spcPct val="0"/>
        </a:spcAft>
        <a:buClr>
          <a:srgbClr val="000000"/>
        </a:buClr>
        <a:buSzPct val="100000"/>
        <a:buFont typeface="Times New Roman" pitchFamily="16" charset="0"/>
        <a:defRPr sz="2200">
          <a:solidFill>
            <a:srgbClr val="000000"/>
          </a:solidFill>
          <a:latin typeface="+mn-lt"/>
          <a:cs typeface="+mn-cs"/>
        </a:defRPr>
      </a:lvl8pPr>
      <a:lvl9pPr marL="3885394" indent="-228552" algn="l" defTabSz="457105" rtl="0" fontAlgn="base">
        <a:lnSpc>
          <a:spcPct val="87000"/>
        </a:lnSpc>
        <a:spcBef>
          <a:spcPts val="550"/>
        </a:spcBef>
        <a:spcAft>
          <a:spcPct val="0"/>
        </a:spcAft>
        <a:buClr>
          <a:srgbClr val="000000"/>
        </a:buClr>
        <a:buSzPct val="100000"/>
        <a:buFont typeface="Times New Roman" pitchFamily="16" charset="0"/>
        <a:defRPr sz="2200">
          <a:solidFill>
            <a:srgbClr val="000000"/>
          </a:solidFill>
          <a:latin typeface="+mn-lt"/>
          <a:cs typeface="+mn-cs"/>
        </a:defRPr>
      </a:lvl9pPr>
    </p:bodyStyle>
    <p:otherStyle>
      <a:defPPr>
        <a:defRPr lang="sk-SK"/>
      </a:defPPr>
      <a:lvl1pPr marL="0" algn="l" defTabSz="914210" rtl="0" eaLnBrk="1" latinLnBrk="0" hangingPunct="1">
        <a:defRPr sz="1800" kern="1200">
          <a:solidFill>
            <a:schemeClr val="tx1"/>
          </a:solidFill>
          <a:latin typeface="+mn-lt"/>
          <a:ea typeface="+mn-ea"/>
          <a:cs typeface="+mn-cs"/>
        </a:defRPr>
      </a:lvl1pPr>
      <a:lvl2pPr marL="457105" algn="l" defTabSz="914210" rtl="0" eaLnBrk="1" latinLnBrk="0" hangingPunct="1">
        <a:defRPr sz="1800" kern="1200">
          <a:solidFill>
            <a:schemeClr val="tx1"/>
          </a:solidFill>
          <a:latin typeface="+mn-lt"/>
          <a:ea typeface="+mn-ea"/>
          <a:cs typeface="+mn-cs"/>
        </a:defRPr>
      </a:lvl2pPr>
      <a:lvl3pPr marL="914210" algn="l" defTabSz="914210" rtl="0" eaLnBrk="1" latinLnBrk="0" hangingPunct="1">
        <a:defRPr sz="1800" kern="1200">
          <a:solidFill>
            <a:schemeClr val="tx1"/>
          </a:solidFill>
          <a:latin typeface="+mn-lt"/>
          <a:ea typeface="+mn-ea"/>
          <a:cs typeface="+mn-cs"/>
        </a:defRPr>
      </a:lvl3pPr>
      <a:lvl4pPr marL="1371315" algn="l" defTabSz="914210" rtl="0" eaLnBrk="1" latinLnBrk="0" hangingPunct="1">
        <a:defRPr sz="1800" kern="1200">
          <a:solidFill>
            <a:schemeClr val="tx1"/>
          </a:solidFill>
          <a:latin typeface="+mn-lt"/>
          <a:ea typeface="+mn-ea"/>
          <a:cs typeface="+mn-cs"/>
        </a:defRPr>
      </a:lvl4pPr>
      <a:lvl5pPr marL="1828420" algn="l" defTabSz="914210" rtl="0" eaLnBrk="1" latinLnBrk="0" hangingPunct="1">
        <a:defRPr sz="1800" kern="1200">
          <a:solidFill>
            <a:schemeClr val="tx1"/>
          </a:solidFill>
          <a:latin typeface="+mn-lt"/>
          <a:ea typeface="+mn-ea"/>
          <a:cs typeface="+mn-cs"/>
        </a:defRPr>
      </a:lvl5pPr>
      <a:lvl6pPr marL="2285526" algn="l" defTabSz="914210" rtl="0" eaLnBrk="1" latinLnBrk="0" hangingPunct="1">
        <a:defRPr sz="1800" kern="1200">
          <a:solidFill>
            <a:schemeClr val="tx1"/>
          </a:solidFill>
          <a:latin typeface="+mn-lt"/>
          <a:ea typeface="+mn-ea"/>
          <a:cs typeface="+mn-cs"/>
        </a:defRPr>
      </a:lvl6pPr>
      <a:lvl7pPr marL="2742632" algn="l" defTabSz="914210" rtl="0" eaLnBrk="1" latinLnBrk="0" hangingPunct="1">
        <a:defRPr sz="1800" kern="1200">
          <a:solidFill>
            <a:schemeClr val="tx1"/>
          </a:solidFill>
          <a:latin typeface="+mn-lt"/>
          <a:ea typeface="+mn-ea"/>
          <a:cs typeface="+mn-cs"/>
        </a:defRPr>
      </a:lvl7pPr>
      <a:lvl8pPr marL="3199737" algn="l" defTabSz="914210" rtl="0" eaLnBrk="1" latinLnBrk="0" hangingPunct="1">
        <a:defRPr sz="1800" kern="1200">
          <a:solidFill>
            <a:schemeClr val="tx1"/>
          </a:solidFill>
          <a:latin typeface="+mn-lt"/>
          <a:ea typeface="+mn-ea"/>
          <a:cs typeface="+mn-cs"/>
        </a:defRPr>
      </a:lvl8pPr>
      <a:lvl9pPr marL="3656842" algn="l" defTabSz="91421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p:cNvGrpSpPr>
            <a:grpSpLocks/>
          </p:cNvGrpSpPr>
          <p:nvPr/>
        </p:nvGrpSpPr>
        <p:grpSpPr bwMode="auto">
          <a:xfrm>
            <a:off x="0" y="0"/>
            <a:ext cx="10079038" cy="7558088"/>
            <a:chOff x="0" y="0"/>
            <a:chExt cx="6349" cy="4761"/>
          </a:xfrm>
        </p:grpSpPr>
        <p:sp>
          <p:nvSpPr>
            <p:cNvPr id="2056" name="Rectangle 2"/>
            <p:cNvSpPr>
              <a:spLocks noChangeArrowheads="1"/>
            </p:cNvSpPr>
            <p:nvPr/>
          </p:nvSpPr>
          <p:spPr bwMode="auto">
            <a:xfrm>
              <a:off x="0" y="0"/>
              <a:ext cx="2434" cy="4762"/>
            </a:xfrm>
            <a:prstGeom prst="rect">
              <a:avLst/>
            </a:prstGeom>
            <a:gradFill rotWithShape="0">
              <a:gsLst>
                <a:gs pos="0">
                  <a:srgbClr val="FCC66E"/>
                </a:gs>
                <a:gs pos="100000">
                  <a:srgbClr val="FFFFFF"/>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2057" name="Rectangle 3"/>
            <p:cNvSpPr>
              <a:spLocks noChangeArrowheads="1"/>
            </p:cNvSpPr>
            <p:nvPr/>
          </p:nvSpPr>
          <p:spPr bwMode="auto">
            <a:xfrm>
              <a:off x="1192" y="1174"/>
              <a:ext cx="5158" cy="1760"/>
            </a:xfrm>
            <a:prstGeom prst="rect">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grpSp>
          <p:nvGrpSpPr>
            <p:cNvPr id="2058" name="Group 4"/>
            <p:cNvGrpSpPr>
              <a:grpSpLocks/>
            </p:cNvGrpSpPr>
            <p:nvPr/>
          </p:nvGrpSpPr>
          <p:grpSpPr bwMode="auto">
            <a:xfrm>
              <a:off x="0" y="741"/>
              <a:ext cx="1990" cy="2191"/>
              <a:chOff x="0" y="741"/>
              <a:chExt cx="1990" cy="2191"/>
            </a:xfrm>
          </p:grpSpPr>
          <p:sp>
            <p:nvSpPr>
              <p:cNvPr id="2059" name="Rectangle 5"/>
              <p:cNvSpPr>
                <a:spLocks noChangeArrowheads="1"/>
              </p:cNvSpPr>
              <p:nvPr/>
            </p:nvSpPr>
            <p:spPr bwMode="auto">
              <a:xfrm>
                <a:off x="398" y="2488"/>
                <a:ext cx="400" cy="445"/>
              </a:xfrm>
              <a:prstGeom prst="rect">
                <a:avLst/>
              </a:prstGeom>
              <a:solidFill>
                <a:srgbClr val="FBA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2060" name="Rectangle 6"/>
              <p:cNvSpPr>
                <a:spLocks noChangeArrowheads="1"/>
              </p:cNvSpPr>
              <p:nvPr/>
            </p:nvSpPr>
            <p:spPr bwMode="auto">
              <a:xfrm>
                <a:off x="1191" y="1174"/>
                <a:ext cx="399" cy="447"/>
              </a:xfrm>
              <a:prstGeom prst="rect">
                <a:avLst/>
              </a:prstGeom>
              <a:solidFill>
                <a:srgbClr val="FCC6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2061" name="Rectangle 7"/>
              <p:cNvSpPr>
                <a:spLocks noChangeArrowheads="1"/>
              </p:cNvSpPr>
              <p:nvPr/>
            </p:nvSpPr>
            <p:spPr bwMode="auto">
              <a:xfrm>
                <a:off x="1584" y="741"/>
                <a:ext cx="407" cy="441"/>
              </a:xfrm>
              <a:prstGeom prst="rect">
                <a:avLst/>
              </a:prstGeom>
              <a:solidFill>
                <a:srgbClr val="FCC6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2062" name="Rectangle 8"/>
              <p:cNvSpPr>
                <a:spLocks noChangeArrowheads="1"/>
              </p:cNvSpPr>
              <p:nvPr/>
            </p:nvSpPr>
            <p:spPr bwMode="auto">
              <a:xfrm>
                <a:off x="793" y="2488"/>
                <a:ext cx="405" cy="445"/>
              </a:xfrm>
              <a:prstGeom prst="rect">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2" name="Rectangle 9"/>
              <p:cNvSpPr>
                <a:spLocks noChangeArrowheads="1"/>
              </p:cNvSpPr>
              <p:nvPr/>
            </p:nvSpPr>
            <p:spPr bwMode="auto">
              <a:xfrm>
                <a:off x="1584" y="1174"/>
                <a:ext cx="407" cy="447"/>
              </a:xfrm>
              <a:prstGeom prst="rect">
                <a:avLst/>
              </a:prstGeom>
              <a:solidFill>
                <a:srgbClr val="FBA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3" name="Rectangle 10"/>
              <p:cNvSpPr>
                <a:spLocks noChangeArrowheads="1"/>
              </p:cNvSpPr>
              <p:nvPr/>
            </p:nvSpPr>
            <p:spPr bwMode="auto">
              <a:xfrm>
                <a:off x="793" y="1614"/>
                <a:ext cx="405" cy="440"/>
              </a:xfrm>
              <a:prstGeom prst="rect">
                <a:avLst/>
              </a:prstGeom>
              <a:solidFill>
                <a:srgbClr val="FCC6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4" name="Rectangle 11"/>
              <p:cNvSpPr>
                <a:spLocks noChangeArrowheads="1"/>
              </p:cNvSpPr>
              <p:nvPr/>
            </p:nvSpPr>
            <p:spPr bwMode="auto">
              <a:xfrm>
                <a:off x="0" y="1614"/>
                <a:ext cx="405" cy="440"/>
              </a:xfrm>
              <a:prstGeom prst="rect">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2066" name="Rectangle 12"/>
              <p:cNvSpPr>
                <a:spLocks noChangeArrowheads="1"/>
              </p:cNvSpPr>
              <p:nvPr/>
            </p:nvSpPr>
            <p:spPr bwMode="auto">
              <a:xfrm>
                <a:off x="1191" y="1614"/>
                <a:ext cx="399" cy="440"/>
              </a:xfrm>
              <a:prstGeom prst="rect">
                <a:avLst/>
              </a:prstGeom>
              <a:solidFill>
                <a:srgbClr val="FBA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2067" name="Rectangle 13"/>
              <p:cNvSpPr>
                <a:spLocks noChangeArrowheads="1"/>
              </p:cNvSpPr>
              <p:nvPr/>
            </p:nvSpPr>
            <p:spPr bwMode="auto">
              <a:xfrm>
                <a:off x="398" y="2047"/>
                <a:ext cx="400" cy="448"/>
              </a:xfrm>
              <a:prstGeom prst="rect">
                <a:avLst/>
              </a:prstGeom>
              <a:solidFill>
                <a:srgbClr val="FCC6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sp>
            <p:nvSpPr>
              <p:cNvPr id="2068" name="Rectangle 14"/>
              <p:cNvSpPr>
                <a:spLocks noChangeArrowheads="1"/>
              </p:cNvSpPr>
              <p:nvPr/>
            </p:nvSpPr>
            <p:spPr bwMode="auto">
              <a:xfrm>
                <a:off x="793" y="2047"/>
                <a:ext cx="405" cy="448"/>
              </a:xfrm>
              <a:prstGeom prst="rect">
                <a:avLst/>
              </a:prstGeom>
              <a:solidFill>
                <a:srgbClr val="FBA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4000"/>
                  </a:lnSpc>
                  <a:buClr>
                    <a:srgbClr val="000000"/>
                  </a:buClr>
                  <a:buSzPct val="100000"/>
                  <a:buFont typeface="Times New Roman" panose="02020603050405020304" pitchFamily="18" charset="0"/>
                  <a:buNone/>
                </a:pPr>
                <a:endParaRPr lang="sk-SK" altLang="en-US"/>
              </a:p>
            </p:txBody>
          </p:sp>
        </p:grpSp>
      </p:grpSp>
      <p:sp>
        <p:nvSpPr>
          <p:cNvPr id="2063" name="Rectangle 15"/>
          <p:cNvSpPr>
            <a:spLocks noGrp="1" noChangeArrowheads="1"/>
          </p:cNvSpPr>
          <p:nvPr>
            <p:ph type="dt"/>
          </p:nvPr>
        </p:nvSpPr>
        <p:spPr bwMode="auto">
          <a:xfrm>
            <a:off x="504825" y="6888163"/>
            <a:ext cx="2347913" cy="500062"/>
          </a:xfrm>
          <a:prstGeom prst="rect">
            <a:avLst/>
          </a:prstGeom>
          <a:noFill/>
          <a:ln w="9525">
            <a:noFill/>
            <a:round/>
            <a:headEnd/>
            <a:tailEnd/>
          </a:ln>
          <a:effectLst/>
        </p:spPr>
        <p:txBody>
          <a:bodyPr vert="horz" wrap="square" lIns="100800" tIns="50400" rIns="100800" bIns="50400" numCol="1" anchor="b" anchorCtr="0" compatLnSpc="1">
            <a:prstTxWarp prst="textNoShape">
              <a:avLst/>
            </a:prstTxWarp>
          </a:bodyPr>
          <a:lstStyle>
            <a:lvl1pPr defTabSz="457105" eaLnBrk="1" hangingPunct="1">
              <a:lnSpc>
                <a:spcPct val="93000"/>
              </a:lnSpc>
              <a:buClr>
                <a:srgbClr val="000000"/>
              </a:buClr>
              <a:buSzPct val="100000"/>
              <a:buFont typeface="Times New Roman" pitchFamily="16" charset="0"/>
              <a:buNone/>
              <a:tabLst>
                <a:tab pos="723900" algn="l"/>
                <a:tab pos="1447800" algn="l"/>
                <a:tab pos="2171700" algn="l"/>
              </a:tabLst>
              <a:defRPr sz="1300">
                <a:solidFill>
                  <a:srgbClr val="000000"/>
                </a:solidFill>
                <a:latin typeface="+mn-lt"/>
                <a:cs typeface="+mn-cs"/>
              </a:defRPr>
            </a:lvl1pPr>
          </a:lstStyle>
          <a:p>
            <a:pPr>
              <a:defRPr/>
            </a:pPr>
            <a:endParaRPr lang="en-US" dirty="0"/>
          </a:p>
        </p:txBody>
      </p:sp>
      <p:sp>
        <p:nvSpPr>
          <p:cNvPr id="2064" name="Rectangle 16"/>
          <p:cNvSpPr>
            <a:spLocks noGrp="1" noChangeArrowheads="1"/>
          </p:cNvSpPr>
          <p:nvPr>
            <p:ph type="ftr"/>
          </p:nvPr>
        </p:nvSpPr>
        <p:spPr bwMode="auto">
          <a:xfrm>
            <a:off x="3444875" y="6888163"/>
            <a:ext cx="3187700" cy="500062"/>
          </a:xfrm>
          <a:prstGeom prst="rect">
            <a:avLst/>
          </a:prstGeom>
          <a:noFill/>
          <a:ln w="9525">
            <a:noFill/>
            <a:round/>
            <a:headEnd/>
            <a:tailEnd/>
          </a:ln>
          <a:effectLst/>
        </p:spPr>
        <p:txBody>
          <a:bodyPr vert="horz" wrap="square" lIns="100800" tIns="50400" rIns="100800" bIns="50400" numCol="1" anchor="b" anchorCtr="0" compatLnSpc="1">
            <a:prstTxWarp prst="textNoShape">
              <a:avLst/>
            </a:prstTxWarp>
          </a:bodyPr>
          <a:lstStyle>
            <a:lvl1pPr algn="ctr" defTabSz="457105" eaLnBrk="1" hangingPunct="1">
              <a:lnSpc>
                <a:spcPct val="93000"/>
              </a:lnSpc>
              <a:buClr>
                <a:srgbClr val="000000"/>
              </a:buClr>
              <a:buSzPct val="100000"/>
              <a:buFont typeface="Times New Roman" pitchFamily="16" charset="0"/>
              <a:buNone/>
              <a:tabLst>
                <a:tab pos="723900" algn="l"/>
                <a:tab pos="1447800" algn="l"/>
                <a:tab pos="2171700" algn="l"/>
                <a:tab pos="2895600" algn="l"/>
              </a:tabLst>
              <a:defRPr sz="1300">
                <a:solidFill>
                  <a:srgbClr val="000000"/>
                </a:solidFill>
                <a:latin typeface="+mn-lt"/>
                <a:cs typeface="+mn-cs"/>
              </a:defRPr>
            </a:lvl1pPr>
          </a:lstStyle>
          <a:p>
            <a:pPr>
              <a:defRPr/>
            </a:pPr>
            <a:endParaRPr lang="en-GB" dirty="0"/>
          </a:p>
        </p:txBody>
      </p:sp>
      <p:sp>
        <p:nvSpPr>
          <p:cNvPr id="2065" name="Rectangle 17"/>
          <p:cNvSpPr>
            <a:spLocks noGrp="1" noChangeArrowheads="1"/>
          </p:cNvSpPr>
          <p:nvPr>
            <p:ph type="sldNum"/>
          </p:nvPr>
        </p:nvSpPr>
        <p:spPr bwMode="auto">
          <a:xfrm>
            <a:off x="7224713" y="6888163"/>
            <a:ext cx="2349500" cy="500062"/>
          </a:xfrm>
          <a:prstGeom prst="rect">
            <a:avLst/>
          </a:prstGeom>
          <a:noFill/>
          <a:ln w="9525">
            <a:noFill/>
            <a:round/>
            <a:headEnd/>
            <a:tailEnd/>
          </a:ln>
          <a:effectLst/>
        </p:spPr>
        <p:txBody>
          <a:bodyPr vert="horz" wrap="square" lIns="100800" tIns="50400" rIns="100800" bIns="50400" numCol="1" anchor="b" anchorCtr="0" compatLnSpc="1">
            <a:prstTxWarp prst="textNoShape">
              <a:avLst/>
            </a:prstTxWarp>
          </a:bodyPr>
          <a:lstStyle>
            <a:lvl1pPr algn="r" eaLnBrk="1" hangingPunct="1">
              <a:lnSpc>
                <a:spcPct val="118000"/>
              </a:lnSpc>
              <a:buClr>
                <a:srgbClr val="000000"/>
              </a:buClr>
              <a:buSzPct val="100000"/>
              <a:buFont typeface="Times New Roman" panose="02020603050405020304" pitchFamily="18" charset="0"/>
              <a:buNone/>
              <a:defRPr sz="1300">
                <a:solidFill>
                  <a:srgbClr val="000000"/>
                </a:solidFill>
                <a:latin typeface="Arial Black" panose="020B0A04020102020204" pitchFamily="34" charset="0"/>
              </a:defRPr>
            </a:lvl1pPr>
          </a:lstStyle>
          <a:p>
            <a:pPr>
              <a:defRPr/>
            </a:pPr>
            <a:fld id="{02A433C9-25D1-45F5-A2A4-7DB4A6E30374}" type="slidenum">
              <a:rPr lang="en-GB" altLang="en-US"/>
              <a:pPr>
                <a:defRPr/>
              </a:pPr>
              <a:t>‹#›</a:t>
            </a:fld>
            <a:endParaRPr lang="en-GB" altLang="en-US" dirty="0"/>
          </a:p>
        </p:txBody>
      </p:sp>
      <p:sp>
        <p:nvSpPr>
          <p:cNvPr id="2054" name="Rectangle 18"/>
          <p:cNvSpPr>
            <a:spLocks noGrp="1" noChangeArrowheads="1"/>
          </p:cNvSpPr>
          <p:nvPr>
            <p:ph type="title"/>
          </p:nvPr>
        </p:nvSpPr>
        <p:spPr bwMode="auto">
          <a:xfrm>
            <a:off x="3276600" y="2016125"/>
            <a:ext cx="6632575"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5" name="Rectangle 19"/>
          <p:cNvSpPr>
            <a:spLocks noGrp="1" noChangeArrowheads="1"/>
          </p:cNvSpPr>
          <p:nvPr>
            <p:ph type="body" idx="1"/>
          </p:nvPr>
        </p:nvSpPr>
        <p:spPr bwMode="auto">
          <a:xfrm>
            <a:off x="503238" y="1768475"/>
            <a:ext cx="9069387" cy="498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5733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lvl1pPr algn="l" defTabSz="457200" rtl="0" eaLnBrk="0" fontAlgn="base" hangingPunct="0">
        <a:lnSpc>
          <a:spcPct val="87000"/>
        </a:lnSpc>
        <a:spcBef>
          <a:spcPct val="0"/>
        </a:spcBef>
        <a:spcAft>
          <a:spcPct val="0"/>
        </a:spcAft>
        <a:buClr>
          <a:srgbClr val="000000"/>
        </a:buClr>
        <a:buSzPct val="100000"/>
        <a:buFont typeface="Times New Roman" panose="02020603050405020304" pitchFamily="18" charset="0"/>
        <a:defRPr sz="4900">
          <a:solidFill>
            <a:srgbClr val="000000"/>
          </a:solidFill>
          <a:latin typeface="+mj-lt"/>
          <a:ea typeface="+mj-ea"/>
          <a:cs typeface="+mj-cs"/>
        </a:defRPr>
      </a:lvl1pPr>
      <a:lvl2pPr algn="l" defTabSz="457200" rtl="0" eaLnBrk="0" fontAlgn="base" hangingPunct="0">
        <a:lnSpc>
          <a:spcPct val="87000"/>
        </a:lnSpc>
        <a:spcBef>
          <a:spcPct val="0"/>
        </a:spcBef>
        <a:spcAft>
          <a:spcPct val="0"/>
        </a:spcAft>
        <a:buClr>
          <a:srgbClr val="000000"/>
        </a:buClr>
        <a:buSzPct val="100000"/>
        <a:buFont typeface="Times New Roman" panose="02020603050405020304" pitchFamily="18" charset="0"/>
        <a:defRPr sz="4900">
          <a:solidFill>
            <a:srgbClr val="000000"/>
          </a:solidFill>
          <a:latin typeface="Arial" charset="0"/>
          <a:cs typeface="Arial" charset="0"/>
        </a:defRPr>
      </a:lvl2pPr>
      <a:lvl3pPr algn="l" defTabSz="457200" rtl="0" eaLnBrk="0" fontAlgn="base" hangingPunct="0">
        <a:lnSpc>
          <a:spcPct val="87000"/>
        </a:lnSpc>
        <a:spcBef>
          <a:spcPct val="0"/>
        </a:spcBef>
        <a:spcAft>
          <a:spcPct val="0"/>
        </a:spcAft>
        <a:buClr>
          <a:srgbClr val="000000"/>
        </a:buClr>
        <a:buSzPct val="100000"/>
        <a:buFont typeface="Times New Roman" panose="02020603050405020304" pitchFamily="18" charset="0"/>
        <a:defRPr sz="4900">
          <a:solidFill>
            <a:srgbClr val="000000"/>
          </a:solidFill>
          <a:latin typeface="Arial" charset="0"/>
          <a:cs typeface="Arial" charset="0"/>
        </a:defRPr>
      </a:lvl3pPr>
      <a:lvl4pPr algn="l" defTabSz="457200" rtl="0" eaLnBrk="0" fontAlgn="base" hangingPunct="0">
        <a:lnSpc>
          <a:spcPct val="87000"/>
        </a:lnSpc>
        <a:spcBef>
          <a:spcPct val="0"/>
        </a:spcBef>
        <a:spcAft>
          <a:spcPct val="0"/>
        </a:spcAft>
        <a:buClr>
          <a:srgbClr val="000000"/>
        </a:buClr>
        <a:buSzPct val="100000"/>
        <a:buFont typeface="Times New Roman" panose="02020603050405020304" pitchFamily="18" charset="0"/>
        <a:defRPr sz="4900">
          <a:solidFill>
            <a:srgbClr val="000000"/>
          </a:solidFill>
          <a:latin typeface="Arial" charset="0"/>
          <a:cs typeface="Arial" charset="0"/>
        </a:defRPr>
      </a:lvl4pPr>
      <a:lvl5pPr algn="l" defTabSz="457200" rtl="0" eaLnBrk="0" fontAlgn="base" hangingPunct="0">
        <a:lnSpc>
          <a:spcPct val="87000"/>
        </a:lnSpc>
        <a:spcBef>
          <a:spcPct val="0"/>
        </a:spcBef>
        <a:spcAft>
          <a:spcPct val="0"/>
        </a:spcAft>
        <a:buClr>
          <a:srgbClr val="000000"/>
        </a:buClr>
        <a:buSzPct val="100000"/>
        <a:buFont typeface="Times New Roman" panose="02020603050405020304" pitchFamily="18" charset="0"/>
        <a:defRPr sz="4900">
          <a:solidFill>
            <a:srgbClr val="000000"/>
          </a:solidFill>
          <a:latin typeface="Arial" charset="0"/>
          <a:cs typeface="Arial" charset="0"/>
        </a:defRPr>
      </a:lvl5pPr>
      <a:lvl6pPr marL="2514600" indent="-228600" algn="l" defTabSz="457200" rtl="0" fontAlgn="base">
        <a:lnSpc>
          <a:spcPct val="87000"/>
        </a:lnSpc>
        <a:spcBef>
          <a:spcPct val="0"/>
        </a:spcBef>
        <a:spcAft>
          <a:spcPct val="0"/>
        </a:spcAft>
        <a:buClr>
          <a:srgbClr val="000000"/>
        </a:buClr>
        <a:buSzPct val="100000"/>
        <a:buFont typeface="Times New Roman" pitchFamily="16" charset="0"/>
        <a:defRPr sz="4900">
          <a:solidFill>
            <a:srgbClr val="000000"/>
          </a:solidFill>
          <a:latin typeface="Arial" charset="0"/>
          <a:cs typeface="Arial" charset="0"/>
        </a:defRPr>
      </a:lvl6pPr>
      <a:lvl7pPr marL="2971800" indent="-228600" algn="l" defTabSz="457200" rtl="0" fontAlgn="base">
        <a:lnSpc>
          <a:spcPct val="87000"/>
        </a:lnSpc>
        <a:spcBef>
          <a:spcPct val="0"/>
        </a:spcBef>
        <a:spcAft>
          <a:spcPct val="0"/>
        </a:spcAft>
        <a:buClr>
          <a:srgbClr val="000000"/>
        </a:buClr>
        <a:buSzPct val="100000"/>
        <a:buFont typeface="Times New Roman" pitchFamily="16" charset="0"/>
        <a:defRPr sz="4900">
          <a:solidFill>
            <a:srgbClr val="000000"/>
          </a:solidFill>
          <a:latin typeface="Arial" charset="0"/>
          <a:cs typeface="Arial" charset="0"/>
        </a:defRPr>
      </a:lvl7pPr>
      <a:lvl8pPr marL="3429000" indent="-228600" algn="l" defTabSz="457200" rtl="0" fontAlgn="base">
        <a:lnSpc>
          <a:spcPct val="87000"/>
        </a:lnSpc>
        <a:spcBef>
          <a:spcPct val="0"/>
        </a:spcBef>
        <a:spcAft>
          <a:spcPct val="0"/>
        </a:spcAft>
        <a:buClr>
          <a:srgbClr val="000000"/>
        </a:buClr>
        <a:buSzPct val="100000"/>
        <a:buFont typeface="Times New Roman" pitchFamily="16" charset="0"/>
        <a:defRPr sz="4900">
          <a:solidFill>
            <a:srgbClr val="000000"/>
          </a:solidFill>
          <a:latin typeface="Arial" charset="0"/>
          <a:cs typeface="Arial" charset="0"/>
        </a:defRPr>
      </a:lvl8pPr>
      <a:lvl9pPr marL="3886200" indent="-228600" algn="l" defTabSz="457200" rtl="0" fontAlgn="base">
        <a:lnSpc>
          <a:spcPct val="87000"/>
        </a:lnSpc>
        <a:spcBef>
          <a:spcPct val="0"/>
        </a:spcBef>
        <a:spcAft>
          <a:spcPct val="0"/>
        </a:spcAft>
        <a:buClr>
          <a:srgbClr val="000000"/>
        </a:buClr>
        <a:buSzPct val="100000"/>
        <a:buFont typeface="Times New Roman" pitchFamily="16" charset="0"/>
        <a:defRPr sz="4900">
          <a:solidFill>
            <a:srgbClr val="000000"/>
          </a:solidFill>
          <a:latin typeface="Arial" charset="0"/>
          <a:cs typeface="Arial" charset="0"/>
        </a:defRPr>
      </a:lvl9pPr>
    </p:titleStyle>
    <p:bodyStyle>
      <a:lvl1pPr marL="342900" indent="-342900" algn="l" defTabSz="457200" rtl="0" eaLnBrk="0" fontAlgn="base" hangingPunct="0">
        <a:lnSpc>
          <a:spcPct val="87000"/>
        </a:lnSpc>
        <a:spcBef>
          <a:spcPts val="875"/>
        </a:spcBef>
        <a:spcAft>
          <a:spcPct val="0"/>
        </a:spcAft>
        <a:buClr>
          <a:srgbClr val="000000"/>
        </a:buClr>
        <a:buSzPct val="100000"/>
        <a:buFont typeface="Times New Roman" panose="02020603050405020304" pitchFamily="18" charset="0"/>
        <a:buChar char="•"/>
        <a:defRPr sz="3500">
          <a:solidFill>
            <a:srgbClr val="000000"/>
          </a:solidFill>
          <a:latin typeface="+mn-lt"/>
          <a:ea typeface="+mn-ea"/>
          <a:cs typeface="+mn-cs"/>
        </a:defRPr>
      </a:lvl1pPr>
      <a:lvl2pPr marL="742950" indent="-285750" algn="l" defTabSz="457200" rtl="0" eaLnBrk="0" fontAlgn="base" hangingPunct="0">
        <a:lnSpc>
          <a:spcPct val="87000"/>
        </a:lnSpc>
        <a:spcBef>
          <a:spcPts val="775"/>
        </a:spcBef>
        <a:spcAft>
          <a:spcPct val="0"/>
        </a:spcAft>
        <a:buClr>
          <a:srgbClr val="000000"/>
        </a:buClr>
        <a:buSzPct val="100000"/>
        <a:buFont typeface="Times New Roman" panose="02020603050405020304" pitchFamily="18" charset="0"/>
        <a:buChar char="–"/>
        <a:defRPr sz="3100">
          <a:solidFill>
            <a:srgbClr val="000000"/>
          </a:solidFill>
          <a:latin typeface="+mn-lt"/>
          <a:cs typeface="+mn-cs"/>
        </a:defRPr>
      </a:lvl2pPr>
      <a:lvl3pPr marL="1143000" indent="-228600" algn="l" defTabSz="457200" rtl="0" eaLnBrk="0" fontAlgn="base" hangingPunct="0">
        <a:lnSpc>
          <a:spcPct val="87000"/>
        </a:lnSpc>
        <a:spcBef>
          <a:spcPts val="650"/>
        </a:spcBef>
        <a:spcAft>
          <a:spcPct val="0"/>
        </a:spcAft>
        <a:buClr>
          <a:srgbClr val="000000"/>
        </a:buClr>
        <a:buSzPct val="100000"/>
        <a:buFont typeface="Times New Roman" panose="02020603050405020304" pitchFamily="18" charset="0"/>
        <a:buChar char="•"/>
        <a:defRPr sz="2600">
          <a:solidFill>
            <a:srgbClr val="000000"/>
          </a:solidFill>
          <a:latin typeface="+mn-lt"/>
          <a:cs typeface="+mn-cs"/>
        </a:defRPr>
      </a:lvl3pPr>
      <a:lvl4pPr marL="1600200" indent="-228600" algn="l" defTabSz="457200" rtl="0" eaLnBrk="0" fontAlgn="base" hangingPunct="0">
        <a:lnSpc>
          <a:spcPct val="87000"/>
        </a:lnSpc>
        <a:spcBef>
          <a:spcPts val="550"/>
        </a:spcBef>
        <a:spcAft>
          <a:spcPct val="0"/>
        </a:spcAft>
        <a:buClr>
          <a:srgbClr val="000000"/>
        </a:buClr>
        <a:buSzPct val="100000"/>
        <a:buFont typeface="Times New Roman" panose="02020603050405020304" pitchFamily="18" charset="0"/>
        <a:buChar char="–"/>
        <a:defRPr sz="2200">
          <a:solidFill>
            <a:srgbClr val="000000"/>
          </a:solidFill>
          <a:latin typeface="+mn-lt"/>
          <a:cs typeface="+mn-cs"/>
        </a:defRPr>
      </a:lvl4pPr>
      <a:lvl5pPr marL="2057400" indent="-228600" algn="l" defTabSz="457200" rtl="0" eaLnBrk="0" fontAlgn="base" hangingPunct="0">
        <a:lnSpc>
          <a:spcPct val="87000"/>
        </a:lnSpc>
        <a:spcBef>
          <a:spcPts val="550"/>
        </a:spcBef>
        <a:spcAft>
          <a:spcPct val="0"/>
        </a:spcAft>
        <a:buClr>
          <a:srgbClr val="000000"/>
        </a:buClr>
        <a:buSzPct val="100000"/>
        <a:buFont typeface="Times New Roman" panose="02020603050405020304" pitchFamily="18" charset="0"/>
        <a:buChar char="»"/>
        <a:defRPr sz="2200">
          <a:solidFill>
            <a:srgbClr val="000000"/>
          </a:solidFill>
          <a:latin typeface="+mn-lt"/>
          <a:cs typeface="+mn-cs"/>
        </a:defRPr>
      </a:lvl5pPr>
      <a:lvl6pPr marL="2514600" indent="-228600" algn="l" defTabSz="457200" rtl="0" fontAlgn="base">
        <a:lnSpc>
          <a:spcPct val="87000"/>
        </a:lnSpc>
        <a:spcBef>
          <a:spcPts val="550"/>
        </a:spcBef>
        <a:spcAft>
          <a:spcPct val="0"/>
        </a:spcAft>
        <a:buClr>
          <a:srgbClr val="000000"/>
        </a:buClr>
        <a:buSzPct val="100000"/>
        <a:buFont typeface="Times New Roman" pitchFamily="16" charset="0"/>
        <a:defRPr sz="2200">
          <a:solidFill>
            <a:srgbClr val="000000"/>
          </a:solidFill>
          <a:latin typeface="+mn-lt"/>
          <a:cs typeface="+mn-cs"/>
        </a:defRPr>
      </a:lvl6pPr>
      <a:lvl7pPr marL="2971800" indent="-228600" algn="l" defTabSz="457200" rtl="0" fontAlgn="base">
        <a:lnSpc>
          <a:spcPct val="87000"/>
        </a:lnSpc>
        <a:spcBef>
          <a:spcPts val="550"/>
        </a:spcBef>
        <a:spcAft>
          <a:spcPct val="0"/>
        </a:spcAft>
        <a:buClr>
          <a:srgbClr val="000000"/>
        </a:buClr>
        <a:buSzPct val="100000"/>
        <a:buFont typeface="Times New Roman" pitchFamily="16" charset="0"/>
        <a:defRPr sz="2200">
          <a:solidFill>
            <a:srgbClr val="000000"/>
          </a:solidFill>
          <a:latin typeface="+mn-lt"/>
          <a:cs typeface="+mn-cs"/>
        </a:defRPr>
      </a:lvl7pPr>
      <a:lvl8pPr marL="3429000" indent="-228600" algn="l" defTabSz="457200" rtl="0" fontAlgn="base">
        <a:lnSpc>
          <a:spcPct val="87000"/>
        </a:lnSpc>
        <a:spcBef>
          <a:spcPts val="550"/>
        </a:spcBef>
        <a:spcAft>
          <a:spcPct val="0"/>
        </a:spcAft>
        <a:buClr>
          <a:srgbClr val="000000"/>
        </a:buClr>
        <a:buSzPct val="100000"/>
        <a:buFont typeface="Times New Roman" pitchFamily="16" charset="0"/>
        <a:defRPr sz="2200">
          <a:solidFill>
            <a:srgbClr val="000000"/>
          </a:solidFill>
          <a:latin typeface="+mn-lt"/>
          <a:cs typeface="+mn-cs"/>
        </a:defRPr>
      </a:lvl8pPr>
      <a:lvl9pPr marL="3886200" indent="-228600" algn="l" defTabSz="457200" rtl="0" fontAlgn="base">
        <a:lnSpc>
          <a:spcPct val="87000"/>
        </a:lnSpc>
        <a:spcBef>
          <a:spcPts val="550"/>
        </a:spcBef>
        <a:spcAft>
          <a:spcPct val="0"/>
        </a:spcAft>
        <a:buClr>
          <a:srgbClr val="000000"/>
        </a:buClr>
        <a:buSzPct val="100000"/>
        <a:buFont typeface="Times New Roman" pitchFamily="16" charset="0"/>
        <a:defRPr sz="2200">
          <a:solidFill>
            <a:srgbClr val="000000"/>
          </a:solidFill>
          <a:latin typeface="+mn-lt"/>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8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3968750" y="4708525"/>
            <a:ext cx="3581400" cy="782638"/>
          </a:xfrm>
        </p:spPr>
        <p:txBody>
          <a:bodyPr lIns="100780" tIns="83016" rIns="100780" bIns="50389"/>
          <a:lstStyle/>
          <a:p>
            <a:pPr eaLnBrk="1" hangingPunct="1">
              <a:buFont typeface="Times New Roman" panose="02020603050405020304" pitchFamily="18" charset="0"/>
              <a:buNone/>
            </a:pPr>
            <a:r>
              <a:rPr lang="en-US" altLang="en-US" sz="3200" i="1" dirty="0" err="1"/>
              <a:t>Radoslav</a:t>
            </a:r>
            <a:r>
              <a:rPr lang="en-US" altLang="en-US" sz="3200" i="1" dirty="0"/>
              <a:t> </a:t>
            </a:r>
            <a:r>
              <a:rPr lang="en-US" altLang="en-US" sz="3200" i="1" dirty="0" err="1"/>
              <a:t>Golian</a:t>
            </a:r>
            <a:endParaRPr lang="sk-SK" altLang="en-US" sz="3200" i="1" dirty="0"/>
          </a:p>
        </p:txBody>
      </p:sp>
      <p:sp>
        <p:nvSpPr>
          <p:cNvPr id="5123" name="Nadpis 6"/>
          <p:cNvSpPr>
            <a:spLocks noGrp="1"/>
          </p:cNvSpPr>
          <p:nvPr>
            <p:ph type="title"/>
          </p:nvPr>
        </p:nvSpPr>
        <p:spPr>
          <a:xfrm>
            <a:off x="3968750" y="2779713"/>
            <a:ext cx="5807075" cy="1428750"/>
          </a:xfrm>
        </p:spPr>
        <p:txBody>
          <a:bodyPr/>
          <a:lstStyle/>
          <a:p>
            <a:pPr eaLnBrk="1" hangingPunct="1"/>
            <a:r>
              <a:rPr lang="sk-SK" altLang="en-US" sz="5400" dirty="0">
                <a:solidFill>
                  <a:schemeClr val="bg1"/>
                </a:solidFill>
              </a:rPr>
              <a:t>ETL (Informatica)</a:t>
            </a:r>
            <a:endParaRPr lang="sk-SK" altLang="en-US" dirty="0">
              <a:solidFill>
                <a:schemeClr val="bg1"/>
              </a:solidFill>
            </a:endParaRPr>
          </a:p>
        </p:txBody>
      </p:sp>
      <p:sp>
        <p:nvSpPr>
          <p:cNvPr id="5124" name="Obdĺžnik 7"/>
          <p:cNvSpPr>
            <a:spLocks noChangeArrowheads="1"/>
          </p:cNvSpPr>
          <p:nvPr/>
        </p:nvSpPr>
        <p:spPr bwMode="auto">
          <a:xfrm>
            <a:off x="721192" y="7065963"/>
            <a:ext cx="1236196" cy="352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0" tIns="45711" rIns="91420" bIns="45711">
            <a:spAutoFit/>
          </a:bodyPr>
          <a:lstStyle>
            <a:lvl1pPr>
              <a:lnSpc>
                <a:spcPct val="87000"/>
              </a:lnSpc>
              <a:spcBef>
                <a:spcPts val="875"/>
              </a:spcBef>
              <a:buClr>
                <a:srgbClr val="000000"/>
              </a:buClr>
              <a:buSzPct val="100000"/>
              <a:buFont typeface="Times New Roman" panose="02020603050405020304" pitchFamily="18" charset="0"/>
              <a:buChar char="•"/>
              <a:defRPr sz="3500">
                <a:solidFill>
                  <a:srgbClr val="000000"/>
                </a:solidFill>
                <a:latin typeface="Arial" panose="020B0604020202020204" pitchFamily="34" charset="0"/>
                <a:cs typeface="Arial" panose="020B0604020202020204" pitchFamily="34" charset="0"/>
              </a:defRPr>
            </a:lvl1pPr>
            <a:lvl2pPr marL="742950" indent="-285750">
              <a:lnSpc>
                <a:spcPct val="87000"/>
              </a:lnSpc>
              <a:spcBef>
                <a:spcPts val="775"/>
              </a:spcBef>
              <a:buClr>
                <a:srgbClr val="000000"/>
              </a:buClr>
              <a:buSzPct val="100000"/>
              <a:buFont typeface="Times New Roman" panose="02020603050405020304" pitchFamily="18" charset="0"/>
              <a:buChar char="–"/>
              <a:defRPr sz="3100">
                <a:solidFill>
                  <a:srgbClr val="000000"/>
                </a:solidFill>
                <a:latin typeface="Arial" panose="020B0604020202020204" pitchFamily="34" charset="0"/>
                <a:cs typeface="Arial" panose="020B0604020202020204" pitchFamily="34" charset="0"/>
              </a:defRPr>
            </a:lvl2pPr>
            <a:lvl3pPr marL="1143000" indent="-228600">
              <a:lnSpc>
                <a:spcPct val="87000"/>
              </a:lnSpc>
              <a:spcBef>
                <a:spcPts val="650"/>
              </a:spcBef>
              <a:buClr>
                <a:srgbClr val="000000"/>
              </a:buClr>
              <a:buSzPct val="100000"/>
              <a:buFont typeface="Times New Roman" panose="02020603050405020304" pitchFamily="18" charset="0"/>
              <a:buChar char="•"/>
              <a:defRPr sz="2600">
                <a:solidFill>
                  <a:srgbClr val="000000"/>
                </a:solidFill>
                <a:latin typeface="Arial" panose="020B0604020202020204" pitchFamily="34" charset="0"/>
                <a:cs typeface="Arial" panose="020B0604020202020204" pitchFamily="34" charset="0"/>
              </a:defRPr>
            </a:lvl3pPr>
            <a:lvl4pPr marL="1600200" indent="-228600">
              <a:lnSpc>
                <a:spcPct val="87000"/>
              </a:lnSpc>
              <a:spcBef>
                <a:spcPts val="550"/>
              </a:spcBef>
              <a:buClr>
                <a:srgbClr val="000000"/>
              </a:buClr>
              <a:buSzPct val="100000"/>
              <a:buFont typeface="Times New Roman" panose="02020603050405020304" pitchFamily="18" charset="0"/>
              <a:buChar char="–"/>
              <a:defRPr sz="2200">
                <a:solidFill>
                  <a:srgbClr val="000000"/>
                </a:solidFill>
                <a:latin typeface="Arial" panose="020B0604020202020204" pitchFamily="34" charset="0"/>
                <a:cs typeface="Arial" panose="020B0604020202020204" pitchFamily="34" charset="0"/>
              </a:defRPr>
            </a:lvl4pPr>
            <a:lvl5pPr marL="2057400" indent="-228600">
              <a:lnSpc>
                <a:spcPct val="87000"/>
              </a:lnSpc>
              <a:spcBef>
                <a:spcPts val="550"/>
              </a:spcBef>
              <a:buClr>
                <a:srgbClr val="000000"/>
              </a:buClr>
              <a:buSzPct val="100000"/>
              <a:buFont typeface="Times New Roman" panose="02020603050405020304" pitchFamily="18" charset="0"/>
              <a:buChar char="»"/>
              <a:defRPr sz="2200">
                <a:solidFill>
                  <a:srgbClr val="000000"/>
                </a:solidFill>
                <a:latin typeface="Arial" panose="020B0604020202020204" pitchFamily="34" charset="0"/>
                <a:cs typeface="Arial" panose="020B0604020202020204" pitchFamily="34" charset="0"/>
              </a:defRPr>
            </a:lvl5pPr>
            <a:lvl6pPr marL="2514600" indent="-228600" defTabSz="455613" eaLnBrk="0" fontAlgn="base" hangingPunct="0">
              <a:lnSpc>
                <a:spcPct val="87000"/>
              </a:lnSpc>
              <a:spcBef>
                <a:spcPts val="550"/>
              </a:spcBef>
              <a:spcAft>
                <a:spcPct val="0"/>
              </a:spcAft>
              <a:buClr>
                <a:srgbClr val="000000"/>
              </a:buClr>
              <a:buSzPct val="100000"/>
              <a:buFont typeface="Times New Roman" panose="02020603050405020304" pitchFamily="18" charset="0"/>
              <a:buChar char="»"/>
              <a:defRPr sz="2200">
                <a:solidFill>
                  <a:srgbClr val="000000"/>
                </a:solidFill>
                <a:latin typeface="Arial" panose="020B0604020202020204" pitchFamily="34" charset="0"/>
                <a:cs typeface="Arial" panose="020B0604020202020204" pitchFamily="34" charset="0"/>
              </a:defRPr>
            </a:lvl6pPr>
            <a:lvl7pPr marL="2971800" indent="-228600" defTabSz="455613" eaLnBrk="0" fontAlgn="base" hangingPunct="0">
              <a:lnSpc>
                <a:spcPct val="87000"/>
              </a:lnSpc>
              <a:spcBef>
                <a:spcPts val="550"/>
              </a:spcBef>
              <a:spcAft>
                <a:spcPct val="0"/>
              </a:spcAft>
              <a:buClr>
                <a:srgbClr val="000000"/>
              </a:buClr>
              <a:buSzPct val="100000"/>
              <a:buFont typeface="Times New Roman" panose="02020603050405020304" pitchFamily="18" charset="0"/>
              <a:buChar char="»"/>
              <a:defRPr sz="2200">
                <a:solidFill>
                  <a:srgbClr val="000000"/>
                </a:solidFill>
                <a:latin typeface="Arial" panose="020B0604020202020204" pitchFamily="34" charset="0"/>
                <a:cs typeface="Arial" panose="020B0604020202020204" pitchFamily="34" charset="0"/>
              </a:defRPr>
            </a:lvl7pPr>
            <a:lvl8pPr marL="3429000" indent="-228600" defTabSz="455613" eaLnBrk="0" fontAlgn="base" hangingPunct="0">
              <a:lnSpc>
                <a:spcPct val="87000"/>
              </a:lnSpc>
              <a:spcBef>
                <a:spcPts val="550"/>
              </a:spcBef>
              <a:spcAft>
                <a:spcPct val="0"/>
              </a:spcAft>
              <a:buClr>
                <a:srgbClr val="000000"/>
              </a:buClr>
              <a:buSzPct val="100000"/>
              <a:buFont typeface="Times New Roman" panose="02020603050405020304" pitchFamily="18" charset="0"/>
              <a:buChar char="»"/>
              <a:defRPr sz="2200">
                <a:solidFill>
                  <a:srgbClr val="000000"/>
                </a:solidFill>
                <a:latin typeface="Arial" panose="020B0604020202020204" pitchFamily="34" charset="0"/>
                <a:cs typeface="Arial" panose="020B0604020202020204" pitchFamily="34" charset="0"/>
              </a:defRPr>
            </a:lvl8pPr>
            <a:lvl9pPr marL="3886200" indent="-228600" defTabSz="455613" eaLnBrk="0" fontAlgn="base" hangingPunct="0">
              <a:lnSpc>
                <a:spcPct val="87000"/>
              </a:lnSpc>
              <a:spcBef>
                <a:spcPts val="550"/>
              </a:spcBef>
              <a:spcAft>
                <a:spcPct val="0"/>
              </a:spcAft>
              <a:buClr>
                <a:srgbClr val="000000"/>
              </a:buClr>
              <a:buSzPct val="100000"/>
              <a:buFont typeface="Times New Roman" panose="02020603050405020304" pitchFamily="18" charset="0"/>
              <a:buChar char="»"/>
              <a:defRPr sz="2200">
                <a:solidFill>
                  <a:srgbClr val="000000"/>
                </a:solidFill>
                <a:latin typeface="Arial" panose="020B0604020202020204" pitchFamily="34" charset="0"/>
                <a:cs typeface="Arial" panose="020B0604020202020204" pitchFamily="34" charset="0"/>
              </a:defRPr>
            </a:lvl9pPr>
          </a:lstStyle>
          <a:p>
            <a:pPr algn="r" eaLnBrk="1" hangingPunct="1">
              <a:lnSpc>
                <a:spcPct val="94000"/>
              </a:lnSpc>
              <a:spcBef>
                <a:spcPct val="0"/>
              </a:spcBef>
              <a:buFont typeface="Times New Roman" panose="02020603050405020304" pitchFamily="18" charset="0"/>
              <a:buNone/>
            </a:pPr>
            <a:r>
              <a:rPr lang="sk-SK" altLang="en-US" sz="1800" dirty="0">
                <a:solidFill>
                  <a:schemeClr val="tx1"/>
                </a:solidFill>
                <a:latin typeface="Bitstream Vera Sans" pitchFamily="34" charset="0"/>
              </a:rPr>
              <a:t>21.</a:t>
            </a:r>
            <a:r>
              <a:rPr lang="en-US" altLang="en-US" sz="1800" dirty="0">
                <a:solidFill>
                  <a:schemeClr val="tx1"/>
                </a:solidFill>
                <a:latin typeface="Bitstream Vera Sans" pitchFamily="34" charset="0"/>
              </a:rPr>
              <a:t>1</a:t>
            </a:r>
            <a:r>
              <a:rPr lang="sk-SK" altLang="en-US" sz="1800" dirty="0">
                <a:solidFill>
                  <a:schemeClr val="tx1"/>
                </a:solidFill>
                <a:latin typeface="Bitstream Vera Sans" pitchFamily="34" charset="0"/>
              </a:rPr>
              <a:t>1.2018</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C938-27F6-4AF8-8DA0-16FCA88D9154}"/>
              </a:ext>
            </a:extLst>
          </p:cNvPr>
          <p:cNvSpPr>
            <a:spLocks noGrp="1"/>
          </p:cNvSpPr>
          <p:nvPr>
            <p:ph type="title"/>
          </p:nvPr>
        </p:nvSpPr>
        <p:spPr/>
        <p:txBody>
          <a:bodyPr/>
          <a:lstStyle/>
          <a:p>
            <a:r>
              <a:rPr lang="sk-SK" dirty="0"/>
              <a:t>Workflow Monitor (Example)</a:t>
            </a:r>
          </a:p>
        </p:txBody>
      </p:sp>
      <p:pic>
        <p:nvPicPr>
          <p:cNvPr id="5" name="Picture 4">
            <a:extLst>
              <a:ext uri="{FF2B5EF4-FFF2-40B4-BE49-F238E27FC236}">
                <a16:creationId xmlns:a16="http://schemas.microsoft.com/office/drawing/2014/main" id="{C87ABD0E-7023-4450-AC4F-27014DE24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848" y="1763613"/>
            <a:ext cx="8160302" cy="5690952"/>
          </a:xfrm>
          <a:prstGeom prst="rect">
            <a:avLst/>
          </a:prstGeom>
        </p:spPr>
      </p:pic>
    </p:spTree>
    <p:extLst>
      <p:ext uri="{BB962C8B-B14F-4D97-AF65-F5344CB8AC3E}">
        <p14:creationId xmlns:p14="http://schemas.microsoft.com/office/powerpoint/2010/main" val="19286645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9AF5-2723-44EE-BC8D-29684CEC5C21}"/>
              </a:ext>
            </a:extLst>
          </p:cNvPr>
          <p:cNvSpPr>
            <a:spLocks noGrp="1"/>
          </p:cNvSpPr>
          <p:nvPr>
            <p:ph type="title"/>
          </p:nvPr>
        </p:nvSpPr>
        <p:spPr>
          <a:xfrm>
            <a:off x="504824" y="503238"/>
            <a:ext cx="9432031" cy="1509712"/>
          </a:xfrm>
        </p:spPr>
        <p:txBody>
          <a:bodyPr/>
          <a:lstStyle/>
          <a:p>
            <a:r>
              <a:rPr lang="sk-SK" dirty="0"/>
              <a:t>Stored Procedure Transformation</a:t>
            </a:r>
          </a:p>
        </p:txBody>
      </p:sp>
      <p:sp>
        <p:nvSpPr>
          <p:cNvPr id="3" name="Content Placeholder 2">
            <a:extLst>
              <a:ext uri="{FF2B5EF4-FFF2-40B4-BE49-F238E27FC236}">
                <a16:creationId xmlns:a16="http://schemas.microsoft.com/office/drawing/2014/main" id="{9676E5FA-D8E4-47C0-958B-DD7972060B82}"/>
              </a:ext>
            </a:extLst>
          </p:cNvPr>
          <p:cNvSpPr>
            <a:spLocks noGrp="1"/>
          </p:cNvSpPr>
          <p:nvPr>
            <p:ph idx="1"/>
          </p:nvPr>
        </p:nvSpPr>
        <p:spPr/>
        <p:txBody>
          <a:bodyPr/>
          <a:lstStyle/>
          <a:p>
            <a:r>
              <a:rPr lang="en-GB" dirty="0"/>
              <a:t>A passive and connected &amp; unconnected</a:t>
            </a:r>
          </a:p>
          <a:p>
            <a:r>
              <a:rPr lang="en-GB" dirty="0"/>
              <a:t>Can be used to automate time-consuming tasks and it is also used in error handling, to drop and recreate indexes and to determine the space in database, a specialized calculation etc.</a:t>
            </a:r>
          </a:p>
          <a:p>
            <a:endParaRPr lang="sk-SK" dirty="0"/>
          </a:p>
        </p:txBody>
      </p:sp>
    </p:spTree>
    <p:extLst>
      <p:ext uri="{BB962C8B-B14F-4D97-AF65-F5344CB8AC3E}">
        <p14:creationId xmlns:p14="http://schemas.microsoft.com/office/powerpoint/2010/main" val="19692742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6742C-C718-496D-BE43-2199AFE8A831}"/>
              </a:ext>
            </a:extLst>
          </p:cNvPr>
          <p:cNvSpPr>
            <a:spLocks noGrp="1"/>
          </p:cNvSpPr>
          <p:nvPr>
            <p:ph type="title"/>
          </p:nvPr>
        </p:nvSpPr>
        <p:spPr/>
        <p:txBody>
          <a:bodyPr/>
          <a:lstStyle/>
          <a:p>
            <a:r>
              <a:rPr lang="en-GB" dirty="0"/>
              <a:t>Sorter Transformation</a:t>
            </a:r>
            <a:endParaRPr lang="sk-SK" dirty="0"/>
          </a:p>
        </p:txBody>
      </p:sp>
      <p:sp>
        <p:nvSpPr>
          <p:cNvPr id="3" name="Content Placeholder 2">
            <a:extLst>
              <a:ext uri="{FF2B5EF4-FFF2-40B4-BE49-F238E27FC236}">
                <a16:creationId xmlns:a16="http://schemas.microsoft.com/office/drawing/2014/main" id="{10B0945B-3872-4814-8E43-3F4BB5945E1C}"/>
              </a:ext>
            </a:extLst>
          </p:cNvPr>
          <p:cNvSpPr>
            <a:spLocks noGrp="1"/>
          </p:cNvSpPr>
          <p:nvPr>
            <p:ph idx="1"/>
          </p:nvPr>
        </p:nvSpPr>
        <p:spPr/>
        <p:txBody>
          <a:bodyPr/>
          <a:lstStyle/>
          <a:p>
            <a:r>
              <a:rPr lang="en-GB" dirty="0"/>
              <a:t>A connected and an active transformation</a:t>
            </a:r>
          </a:p>
          <a:p>
            <a:r>
              <a:rPr lang="en-GB" dirty="0"/>
              <a:t>It allows to sort data either in ascending or descending order according to a specified field. </a:t>
            </a:r>
          </a:p>
          <a:p>
            <a:r>
              <a:rPr lang="en-GB" dirty="0"/>
              <a:t>Used to configure for case-sensitive sorting, and specify whether the output rows should be distinct.</a:t>
            </a:r>
            <a:endParaRPr lang="sk-SK" dirty="0"/>
          </a:p>
        </p:txBody>
      </p:sp>
    </p:spTree>
    <p:extLst>
      <p:ext uri="{BB962C8B-B14F-4D97-AF65-F5344CB8AC3E}">
        <p14:creationId xmlns:p14="http://schemas.microsoft.com/office/powerpoint/2010/main" val="20487303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EF03-831B-4D30-B824-5627EE8DBEFC}"/>
              </a:ext>
            </a:extLst>
          </p:cNvPr>
          <p:cNvSpPr>
            <a:spLocks noGrp="1"/>
          </p:cNvSpPr>
          <p:nvPr>
            <p:ph type="title"/>
          </p:nvPr>
        </p:nvSpPr>
        <p:spPr/>
        <p:txBody>
          <a:bodyPr/>
          <a:lstStyle/>
          <a:p>
            <a:r>
              <a:rPr lang="en-GB" dirty="0"/>
              <a:t>Other Transformations</a:t>
            </a:r>
            <a:endParaRPr lang="sk-SK" dirty="0"/>
          </a:p>
        </p:txBody>
      </p:sp>
      <p:sp>
        <p:nvSpPr>
          <p:cNvPr id="3" name="Content Placeholder 2">
            <a:extLst>
              <a:ext uri="{FF2B5EF4-FFF2-40B4-BE49-F238E27FC236}">
                <a16:creationId xmlns:a16="http://schemas.microsoft.com/office/drawing/2014/main" id="{1A443C70-8FA7-4AE5-A9BF-C9B2F70DBDB2}"/>
              </a:ext>
            </a:extLst>
          </p:cNvPr>
          <p:cNvSpPr>
            <a:spLocks noGrp="1"/>
          </p:cNvSpPr>
          <p:nvPr>
            <p:ph idx="1"/>
          </p:nvPr>
        </p:nvSpPr>
        <p:spPr>
          <a:xfrm>
            <a:off x="504825" y="1835621"/>
            <a:ext cx="9069388" cy="4279900"/>
          </a:xfrm>
        </p:spPr>
        <p:txBody>
          <a:bodyPr/>
          <a:lstStyle/>
          <a:p>
            <a:r>
              <a:rPr lang="sk-SK" dirty="0"/>
              <a:t>XML Source Qualifier Transformation</a:t>
            </a:r>
            <a:endParaRPr lang="en-GB" dirty="0"/>
          </a:p>
          <a:p>
            <a:r>
              <a:rPr lang="sk-SK" dirty="0"/>
              <a:t>Advanced External Procedure</a:t>
            </a:r>
            <a:r>
              <a:rPr lang="en-GB" dirty="0"/>
              <a:t> (AEP)</a:t>
            </a:r>
            <a:r>
              <a:rPr lang="sk-SK" dirty="0"/>
              <a:t> </a:t>
            </a:r>
            <a:r>
              <a:rPr lang="en-GB" dirty="0"/>
              <a:t> </a:t>
            </a:r>
            <a:r>
              <a:rPr lang="sk-SK" dirty="0"/>
              <a:t>Transformation</a:t>
            </a:r>
            <a:endParaRPr lang="en-GB" dirty="0"/>
          </a:p>
          <a:p>
            <a:r>
              <a:rPr lang="sk-SK" dirty="0"/>
              <a:t>External Procedure</a:t>
            </a:r>
            <a:r>
              <a:rPr lang="en-GB" dirty="0"/>
              <a:t> (EP)</a:t>
            </a:r>
            <a:r>
              <a:rPr lang="sk-SK" dirty="0"/>
              <a:t> Transformation</a:t>
            </a:r>
            <a:endParaRPr lang="en-GB" dirty="0"/>
          </a:p>
          <a:p>
            <a:pPr lvl="1"/>
            <a:r>
              <a:rPr lang="en-GB" dirty="0"/>
              <a:t>DLL, </a:t>
            </a:r>
            <a:r>
              <a:rPr lang="en-GB" dirty="0" err="1"/>
              <a:t>unix</a:t>
            </a:r>
            <a:r>
              <a:rPr lang="en-GB" dirty="0"/>
              <a:t> shared library</a:t>
            </a:r>
          </a:p>
          <a:p>
            <a:pPr lvl="1"/>
            <a:endParaRPr lang="en-GB" dirty="0"/>
          </a:p>
          <a:p>
            <a:r>
              <a:rPr lang="en-GB" dirty="0"/>
              <a:t>Difference between AEP a EP</a:t>
            </a:r>
          </a:p>
          <a:p>
            <a:pPr lvl="1"/>
            <a:r>
              <a:rPr lang="en-GB" dirty="0"/>
              <a:t>External Procedure returns single value, whereas Advanced External Procedure returns multiple values</a:t>
            </a:r>
          </a:p>
          <a:p>
            <a:pPr lvl="1"/>
            <a:r>
              <a:rPr lang="en-GB" dirty="0"/>
              <a:t>AEP supports only Informatica procedures</a:t>
            </a:r>
            <a:endParaRPr lang="sk-SK" dirty="0"/>
          </a:p>
        </p:txBody>
      </p:sp>
    </p:spTree>
    <p:extLst>
      <p:ext uri="{BB962C8B-B14F-4D97-AF65-F5344CB8AC3E}">
        <p14:creationId xmlns:p14="http://schemas.microsoft.com/office/powerpoint/2010/main" val="33766138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2F58-B38D-46BD-B867-482A9BC44BFC}"/>
              </a:ext>
            </a:extLst>
          </p:cNvPr>
          <p:cNvSpPr>
            <a:spLocks noGrp="1"/>
          </p:cNvSpPr>
          <p:nvPr>
            <p:ph type="title"/>
          </p:nvPr>
        </p:nvSpPr>
        <p:spPr/>
        <p:txBody>
          <a:bodyPr/>
          <a:lstStyle/>
          <a:p>
            <a:r>
              <a:rPr lang="en-GB" dirty="0"/>
              <a:t>Performance</a:t>
            </a:r>
            <a:endParaRPr lang="sk-SK" dirty="0"/>
          </a:p>
        </p:txBody>
      </p:sp>
      <p:sp>
        <p:nvSpPr>
          <p:cNvPr id="3" name="Content Placeholder 2">
            <a:extLst>
              <a:ext uri="{FF2B5EF4-FFF2-40B4-BE49-F238E27FC236}">
                <a16:creationId xmlns:a16="http://schemas.microsoft.com/office/drawing/2014/main" id="{16DC0981-025D-45FF-9B7A-D7560A210FEF}"/>
              </a:ext>
            </a:extLst>
          </p:cNvPr>
          <p:cNvSpPr>
            <a:spLocks noGrp="1"/>
          </p:cNvSpPr>
          <p:nvPr>
            <p:ph idx="1"/>
          </p:nvPr>
        </p:nvSpPr>
        <p:spPr>
          <a:xfrm>
            <a:off x="504825" y="1835621"/>
            <a:ext cx="9069388" cy="4279900"/>
          </a:xfrm>
        </p:spPr>
        <p:txBody>
          <a:bodyPr/>
          <a:lstStyle/>
          <a:p>
            <a:r>
              <a:rPr lang="en-GB" dirty="0"/>
              <a:t>Joiner Transformation</a:t>
            </a:r>
          </a:p>
          <a:p>
            <a:pPr lvl="1"/>
            <a:r>
              <a:rPr lang="en-GB" dirty="0"/>
              <a:t>DB joins are faster</a:t>
            </a:r>
          </a:p>
          <a:p>
            <a:pPr lvl="1"/>
            <a:r>
              <a:rPr lang="en-GB" dirty="0"/>
              <a:t>Master data should be the smaller table</a:t>
            </a:r>
          </a:p>
          <a:p>
            <a:r>
              <a:rPr lang="en-GB" dirty="0"/>
              <a:t>Lookup </a:t>
            </a:r>
            <a:r>
              <a:rPr lang="en-GB" dirty="0" err="1"/>
              <a:t>Tramsformation</a:t>
            </a:r>
            <a:endParaRPr lang="en-GB" dirty="0"/>
          </a:p>
          <a:p>
            <a:pPr lvl="1"/>
            <a:r>
              <a:rPr lang="en-GB" dirty="0"/>
              <a:t>Uses effective access path on DB for the used lookup column (index, hash cluster, …)</a:t>
            </a:r>
          </a:p>
          <a:p>
            <a:pPr lvl="1"/>
            <a:r>
              <a:rPr lang="en-GB" dirty="0"/>
              <a:t>Join on DB level, if possible</a:t>
            </a:r>
          </a:p>
          <a:p>
            <a:r>
              <a:rPr lang="en-GB" dirty="0"/>
              <a:t>Filter Transformation</a:t>
            </a:r>
          </a:p>
          <a:p>
            <a:pPr lvl="1"/>
            <a:r>
              <a:rPr lang="en-GB" dirty="0"/>
              <a:t>Filter as early as possible</a:t>
            </a:r>
          </a:p>
          <a:p>
            <a:pPr lvl="1"/>
            <a:r>
              <a:rPr lang="en-GB" dirty="0"/>
              <a:t>Use source qualifier to filter the data (override SQL)</a:t>
            </a:r>
          </a:p>
          <a:p>
            <a:pPr lvl="1"/>
            <a:endParaRPr lang="sk-SK" dirty="0"/>
          </a:p>
        </p:txBody>
      </p:sp>
    </p:spTree>
    <p:extLst>
      <p:ext uri="{BB962C8B-B14F-4D97-AF65-F5344CB8AC3E}">
        <p14:creationId xmlns:p14="http://schemas.microsoft.com/office/powerpoint/2010/main" val="24307794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B859-F3B4-4EDF-9E37-5BA836844FDF}"/>
              </a:ext>
            </a:extLst>
          </p:cNvPr>
          <p:cNvSpPr>
            <a:spLocks noGrp="1"/>
          </p:cNvSpPr>
          <p:nvPr>
            <p:ph type="title"/>
          </p:nvPr>
        </p:nvSpPr>
        <p:spPr/>
        <p:txBody>
          <a:bodyPr/>
          <a:lstStyle/>
          <a:p>
            <a:r>
              <a:rPr lang="en-GB" dirty="0"/>
              <a:t>Performance</a:t>
            </a:r>
            <a:endParaRPr lang="sk-SK" dirty="0"/>
          </a:p>
        </p:txBody>
      </p:sp>
      <p:sp>
        <p:nvSpPr>
          <p:cNvPr id="3" name="Content Placeholder 2">
            <a:extLst>
              <a:ext uri="{FF2B5EF4-FFF2-40B4-BE49-F238E27FC236}">
                <a16:creationId xmlns:a16="http://schemas.microsoft.com/office/drawing/2014/main" id="{8722F3A7-F836-4A2D-812F-9CED06D9941F}"/>
              </a:ext>
            </a:extLst>
          </p:cNvPr>
          <p:cNvSpPr>
            <a:spLocks noGrp="1"/>
          </p:cNvSpPr>
          <p:nvPr>
            <p:ph idx="1"/>
          </p:nvPr>
        </p:nvSpPr>
        <p:spPr/>
        <p:txBody>
          <a:bodyPr/>
          <a:lstStyle/>
          <a:p>
            <a:r>
              <a:rPr lang="sk-SK" dirty="0"/>
              <a:t>Aggregator Transformation</a:t>
            </a:r>
            <a:endParaRPr lang="en-GB" dirty="0"/>
          </a:p>
          <a:p>
            <a:pPr lvl="1"/>
            <a:r>
              <a:rPr lang="en-GB" dirty="0"/>
              <a:t>Filter the data before aggregating, if possible</a:t>
            </a:r>
          </a:p>
          <a:p>
            <a:pPr lvl="1"/>
            <a:r>
              <a:rPr lang="en-GB" dirty="0"/>
              <a:t>Limit the number of ports (columns)</a:t>
            </a:r>
          </a:p>
          <a:p>
            <a:r>
              <a:rPr lang="sk-SK" dirty="0"/>
              <a:t>Source Qualifier Transformation</a:t>
            </a:r>
            <a:endParaRPr lang="en-GB" dirty="0"/>
          </a:p>
          <a:p>
            <a:pPr lvl="1"/>
            <a:r>
              <a:rPr lang="en-GB" dirty="0"/>
              <a:t>Bring only the required columns from the source</a:t>
            </a:r>
          </a:p>
          <a:p>
            <a:pPr lvl="1"/>
            <a:r>
              <a:rPr lang="en-GB" dirty="0"/>
              <a:t>Most of the times not all the columns of the source table are required</a:t>
            </a:r>
            <a:endParaRPr lang="sk-SK" dirty="0"/>
          </a:p>
        </p:txBody>
      </p:sp>
    </p:spTree>
    <p:extLst>
      <p:ext uri="{BB962C8B-B14F-4D97-AF65-F5344CB8AC3E}">
        <p14:creationId xmlns:p14="http://schemas.microsoft.com/office/powerpoint/2010/main" val="2875802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274D-680D-4957-B71C-422BECC971B5}"/>
              </a:ext>
            </a:extLst>
          </p:cNvPr>
          <p:cNvSpPr>
            <a:spLocks noGrp="1"/>
          </p:cNvSpPr>
          <p:nvPr>
            <p:ph type="title"/>
          </p:nvPr>
        </p:nvSpPr>
        <p:spPr/>
        <p:txBody>
          <a:bodyPr/>
          <a:lstStyle/>
          <a:p>
            <a:r>
              <a:rPr lang="sk-SK" dirty="0"/>
              <a:t>Workflow Monitor (Example)</a:t>
            </a:r>
          </a:p>
        </p:txBody>
      </p:sp>
      <p:pic>
        <p:nvPicPr>
          <p:cNvPr id="5" name="Picture 4">
            <a:extLst>
              <a:ext uri="{FF2B5EF4-FFF2-40B4-BE49-F238E27FC236}">
                <a16:creationId xmlns:a16="http://schemas.microsoft.com/office/drawing/2014/main" id="{B3D2B06F-559B-42EC-B55F-D6FBD259C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784" y="1640433"/>
            <a:ext cx="6459288" cy="3078810"/>
          </a:xfrm>
          <a:prstGeom prst="rect">
            <a:avLst/>
          </a:prstGeom>
        </p:spPr>
      </p:pic>
      <p:pic>
        <p:nvPicPr>
          <p:cNvPr id="7" name="Picture 6">
            <a:extLst>
              <a:ext uri="{FF2B5EF4-FFF2-40B4-BE49-F238E27FC236}">
                <a16:creationId xmlns:a16="http://schemas.microsoft.com/office/drawing/2014/main" id="{034E44F6-EA8B-4447-BEFE-C3499D4FFF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6176" y="4807047"/>
            <a:ext cx="6151762" cy="2743584"/>
          </a:xfrm>
          <a:prstGeom prst="rect">
            <a:avLst/>
          </a:prstGeom>
        </p:spPr>
      </p:pic>
    </p:spTree>
    <p:extLst>
      <p:ext uri="{BB962C8B-B14F-4D97-AF65-F5344CB8AC3E}">
        <p14:creationId xmlns:p14="http://schemas.microsoft.com/office/powerpoint/2010/main" val="3391894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2EE9-6C8B-4813-A9A6-012506564625}"/>
              </a:ext>
            </a:extLst>
          </p:cNvPr>
          <p:cNvSpPr>
            <a:spLocks noGrp="1"/>
          </p:cNvSpPr>
          <p:nvPr>
            <p:ph type="title"/>
          </p:nvPr>
        </p:nvSpPr>
        <p:spPr/>
        <p:txBody>
          <a:bodyPr/>
          <a:lstStyle/>
          <a:p>
            <a:r>
              <a:rPr lang="sk-SK" dirty="0"/>
              <a:t>Debugging a Mapping</a:t>
            </a:r>
          </a:p>
        </p:txBody>
      </p:sp>
      <p:pic>
        <p:nvPicPr>
          <p:cNvPr id="5" name="Picture 4">
            <a:extLst>
              <a:ext uri="{FF2B5EF4-FFF2-40B4-BE49-F238E27FC236}">
                <a16:creationId xmlns:a16="http://schemas.microsoft.com/office/drawing/2014/main" id="{AC568DBD-446F-455B-8297-33F0BCA8E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07405"/>
            <a:ext cx="10080625" cy="3344865"/>
          </a:xfrm>
          <a:prstGeom prst="rect">
            <a:avLst/>
          </a:prstGeom>
        </p:spPr>
      </p:pic>
    </p:spTree>
    <p:extLst>
      <p:ext uri="{BB962C8B-B14F-4D97-AF65-F5344CB8AC3E}">
        <p14:creationId xmlns:p14="http://schemas.microsoft.com/office/powerpoint/2010/main" val="1939092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ED44B-1A1F-4D76-8E10-6DDCE4B348D2}"/>
              </a:ext>
            </a:extLst>
          </p:cNvPr>
          <p:cNvSpPr>
            <a:spLocks noGrp="1"/>
          </p:cNvSpPr>
          <p:nvPr>
            <p:ph type="title"/>
          </p:nvPr>
        </p:nvSpPr>
        <p:spPr/>
        <p:txBody>
          <a:bodyPr/>
          <a:lstStyle/>
          <a:p>
            <a:r>
              <a:rPr lang="sk-SK" dirty="0"/>
              <a:t>Debugging a Mapping (Start)</a:t>
            </a:r>
          </a:p>
        </p:txBody>
      </p:sp>
      <p:pic>
        <p:nvPicPr>
          <p:cNvPr id="5" name="Picture 4">
            <a:extLst>
              <a:ext uri="{FF2B5EF4-FFF2-40B4-BE49-F238E27FC236}">
                <a16:creationId xmlns:a16="http://schemas.microsoft.com/office/drawing/2014/main" id="{FFD05F5E-144F-487E-99F9-859E0AED5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98" y="1665413"/>
            <a:ext cx="9583242" cy="5894262"/>
          </a:xfrm>
          <a:prstGeom prst="rect">
            <a:avLst/>
          </a:prstGeom>
        </p:spPr>
      </p:pic>
    </p:spTree>
    <p:extLst>
      <p:ext uri="{BB962C8B-B14F-4D97-AF65-F5344CB8AC3E}">
        <p14:creationId xmlns:p14="http://schemas.microsoft.com/office/powerpoint/2010/main" val="3344174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204F-9821-4726-85F8-4E28D4A98521}"/>
              </a:ext>
            </a:extLst>
          </p:cNvPr>
          <p:cNvSpPr>
            <a:spLocks noGrp="1"/>
          </p:cNvSpPr>
          <p:nvPr>
            <p:ph type="title"/>
          </p:nvPr>
        </p:nvSpPr>
        <p:spPr/>
        <p:txBody>
          <a:bodyPr/>
          <a:lstStyle/>
          <a:p>
            <a:r>
              <a:rPr lang="sk-SK" dirty="0"/>
              <a:t>Debugging a Mapping (Start)</a:t>
            </a:r>
          </a:p>
        </p:txBody>
      </p:sp>
      <p:pic>
        <p:nvPicPr>
          <p:cNvPr id="4" name="Picture 3">
            <a:extLst>
              <a:ext uri="{FF2B5EF4-FFF2-40B4-BE49-F238E27FC236}">
                <a16:creationId xmlns:a16="http://schemas.microsoft.com/office/drawing/2014/main" id="{DF536778-DCC7-4D32-AE39-0A435517B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6" y="2267669"/>
            <a:ext cx="4342806" cy="3533776"/>
          </a:xfrm>
          <a:prstGeom prst="rect">
            <a:avLst/>
          </a:prstGeom>
        </p:spPr>
      </p:pic>
      <p:pic>
        <p:nvPicPr>
          <p:cNvPr id="6" name="Picture 5">
            <a:extLst>
              <a:ext uri="{FF2B5EF4-FFF2-40B4-BE49-F238E27FC236}">
                <a16:creationId xmlns:a16="http://schemas.microsoft.com/office/drawing/2014/main" id="{887598C6-DD4E-424A-BABE-AF504E4C80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4719" y="3130550"/>
            <a:ext cx="5362575" cy="4429125"/>
          </a:xfrm>
          <a:prstGeom prst="rect">
            <a:avLst/>
          </a:prstGeom>
        </p:spPr>
      </p:pic>
    </p:spTree>
    <p:extLst>
      <p:ext uri="{BB962C8B-B14F-4D97-AF65-F5344CB8AC3E}">
        <p14:creationId xmlns:p14="http://schemas.microsoft.com/office/powerpoint/2010/main" val="164161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7EA84-9AE9-4FAC-8192-0B7542798C3E}"/>
              </a:ext>
            </a:extLst>
          </p:cNvPr>
          <p:cNvSpPr>
            <a:spLocks noGrp="1"/>
          </p:cNvSpPr>
          <p:nvPr>
            <p:ph type="title"/>
          </p:nvPr>
        </p:nvSpPr>
        <p:spPr/>
        <p:txBody>
          <a:bodyPr/>
          <a:lstStyle/>
          <a:p>
            <a:r>
              <a:rPr lang="sk-SK" dirty="0"/>
              <a:t>Debugging a Mapping (Start)</a:t>
            </a:r>
          </a:p>
        </p:txBody>
      </p:sp>
      <p:pic>
        <p:nvPicPr>
          <p:cNvPr id="5" name="Picture 4">
            <a:extLst>
              <a:ext uri="{FF2B5EF4-FFF2-40B4-BE49-F238E27FC236}">
                <a16:creationId xmlns:a16="http://schemas.microsoft.com/office/drawing/2014/main" id="{02BAB0BE-6A4B-4545-BB67-E66939171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7" y="1697732"/>
            <a:ext cx="5005912" cy="4164210"/>
          </a:xfrm>
          <a:prstGeom prst="rect">
            <a:avLst/>
          </a:prstGeom>
        </p:spPr>
      </p:pic>
      <p:pic>
        <p:nvPicPr>
          <p:cNvPr id="7" name="Picture 6">
            <a:extLst>
              <a:ext uri="{FF2B5EF4-FFF2-40B4-BE49-F238E27FC236}">
                <a16:creationId xmlns:a16="http://schemas.microsoft.com/office/drawing/2014/main" id="{447B58B1-5B9A-413D-99B8-9D0E5EC73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908" y="3562871"/>
            <a:ext cx="4840944" cy="3967708"/>
          </a:xfrm>
          <a:prstGeom prst="rect">
            <a:avLst/>
          </a:prstGeom>
        </p:spPr>
      </p:pic>
    </p:spTree>
    <p:extLst>
      <p:ext uri="{BB962C8B-B14F-4D97-AF65-F5344CB8AC3E}">
        <p14:creationId xmlns:p14="http://schemas.microsoft.com/office/powerpoint/2010/main" val="3967743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5AC6-E38F-4D3E-8113-2E4D615C88D6}"/>
              </a:ext>
            </a:extLst>
          </p:cNvPr>
          <p:cNvSpPr>
            <a:spLocks noGrp="1"/>
          </p:cNvSpPr>
          <p:nvPr>
            <p:ph type="title"/>
          </p:nvPr>
        </p:nvSpPr>
        <p:spPr/>
        <p:txBody>
          <a:bodyPr/>
          <a:lstStyle/>
          <a:p>
            <a:r>
              <a:rPr lang="sk-SK" dirty="0"/>
              <a:t>Debugging a Mapping (Fetching)</a:t>
            </a:r>
          </a:p>
        </p:txBody>
      </p:sp>
      <p:pic>
        <p:nvPicPr>
          <p:cNvPr id="5" name="Picture 4">
            <a:extLst>
              <a:ext uri="{FF2B5EF4-FFF2-40B4-BE49-F238E27FC236}">
                <a16:creationId xmlns:a16="http://schemas.microsoft.com/office/drawing/2014/main" id="{9D566D38-412D-4AC0-B73D-AD7D5870C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76" y="1763613"/>
            <a:ext cx="5686425" cy="5629275"/>
          </a:xfrm>
          <a:prstGeom prst="rect">
            <a:avLst/>
          </a:prstGeom>
        </p:spPr>
      </p:pic>
    </p:spTree>
    <p:extLst>
      <p:ext uri="{BB962C8B-B14F-4D97-AF65-F5344CB8AC3E}">
        <p14:creationId xmlns:p14="http://schemas.microsoft.com/office/powerpoint/2010/main" val="454480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FDB07-57DE-41B9-A70F-FE93CB3A30E7}"/>
              </a:ext>
            </a:extLst>
          </p:cNvPr>
          <p:cNvSpPr>
            <a:spLocks noGrp="1"/>
          </p:cNvSpPr>
          <p:nvPr>
            <p:ph type="title"/>
          </p:nvPr>
        </p:nvSpPr>
        <p:spPr/>
        <p:txBody>
          <a:bodyPr/>
          <a:lstStyle/>
          <a:p>
            <a:r>
              <a:rPr lang="sk-SK" dirty="0"/>
              <a:t>Debugging a Mapping (Fetching)</a:t>
            </a:r>
          </a:p>
        </p:txBody>
      </p:sp>
      <p:pic>
        <p:nvPicPr>
          <p:cNvPr id="5" name="Picture 4">
            <a:extLst>
              <a:ext uri="{FF2B5EF4-FFF2-40B4-BE49-F238E27FC236}">
                <a16:creationId xmlns:a16="http://schemas.microsoft.com/office/drawing/2014/main" id="{195F0963-77C7-40D7-A620-07584EB6A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7" y="2012950"/>
            <a:ext cx="10080625" cy="3753787"/>
          </a:xfrm>
          <a:prstGeom prst="rect">
            <a:avLst/>
          </a:prstGeom>
        </p:spPr>
      </p:pic>
    </p:spTree>
    <p:extLst>
      <p:ext uri="{BB962C8B-B14F-4D97-AF65-F5344CB8AC3E}">
        <p14:creationId xmlns:p14="http://schemas.microsoft.com/office/powerpoint/2010/main" val="1258319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D6C1-6238-4233-B539-A09EE0287796}"/>
              </a:ext>
            </a:extLst>
          </p:cNvPr>
          <p:cNvSpPr>
            <a:spLocks noGrp="1"/>
          </p:cNvSpPr>
          <p:nvPr>
            <p:ph type="title"/>
          </p:nvPr>
        </p:nvSpPr>
        <p:spPr>
          <a:xfrm>
            <a:off x="359792" y="503238"/>
            <a:ext cx="9720063" cy="1509712"/>
          </a:xfrm>
        </p:spPr>
        <p:txBody>
          <a:bodyPr/>
          <a:lstStyle/>
          <a:p>
            <a:r>
              <a:rPr lang="sk-SK" dirty="0"/>
              <a:t>Debugging a Mapping (Breakpoint)</a:t>
            </a:r>
          </a:p>
        </p:txBody>
      </p:sp>
      <p:pic>
        <p:nvPicPr>
          <p:cNvPr id="5" name="Picture 4">
            <a:extLst>
              <a:ext uri="{FF2B5EF4-FFF2-40B4-BE49-F238E27FC236}">
                <a16:creationId xmlns:a16="http://schemas.microsoft.com/office/drawing/2014/main" id="{634946AD-3316-44DA-9F25-52AEDDD5A2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832" y="1763613"/>
            <a:ext cx="5616128" cy="5668408"/>
          </a:xfrm>
          <a:prstGeom prst="rect">
            <a:avLst/>
          </a:prstGeom>
        </p:spPr>
      </p:pic>
    </p:spTree>
    <p:extLst>
      <p:ext uri="{BB962C8B-B14F-4D97-AF65-F5344CB8AC3E}">
        <p14:creationId xmlns:p14="http://schemas.microsoft.com/office/powerpoint/2010/main" val="4109837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2E90-2F66-4915-A01D-0CA58CC0CF6B}"/>
              </a:ext>
            </a:extLst>
          </p:cNvPr>
          <p:cNvSpPr>
            <a:spLocks noGrp="1"/>
          </p:cNvSpPr>
          <p:nvPr>
            <p:ph type="title"/>
          </p:nvPr>
        </p:nvSpPr>
        <p:spPr>
          <a:xfrm>
            <a:off x="215776" y="503238"/>
            <a:ext cx="10080103" cy="1509712"/>
          </a:xfrm>
        </p:spPr>
        <p:txBody>
          <a:bodyPr/>
          <a:lstStyle/>
          <a:p>
            <a:r>
              <a:rPr lang="sk-SK" dirty="0"/>
              <a:t>Debugging a Mapping (Breakpoint)</a:t>
            </a:r>
          </a:p>
        </p:txBody>
      </p:sp>
      <p:pic>
        <p:nvPicPr>
          <p:cNvPr id="6" name="Picture 5">
            <a:extLst>
              <a:ext uri="{FF2B5EF4-FFF2-40B4-BE49-F238E27FC236}">
                <a16:creationId xmlns:a16="http://schemas.microsoft.com/office/drawing/2014/main" id="{08AE59C8-837F-4CAC-B858-7A1D1A948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08" y="1807089"/>
            <a:ext cx="4568844" cy="3533778"/>
          </a:xfrm>
          <a:prstGeom prst="rect">
            <a:avLst/>
          </a:prstGeom>
        </p:spPr>
      </p:pic>
      <p:pic>
        <p:nvPicPr>
          <p:cNvPr id="7" name="Picture 6">
            <a:extLst>
              <a:ext uri="{FF2B5EF4-FFF2-40B4-BE49-F238E27FC236}">
                <a16:creationId xmlns:a16="http://schemas.microsoft.com/office/drawing/2014/main" id="{9BA3C6BA-7456-4791-8A72-7976CFCCE6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7427" y="3946690"/>
            <a:ext cx="4953990" cy="3607196"/>
          </a:xfrm>
          <a:prstGeom prst="rect">
            <a:avLst/>
          </a:prstGeom>
        </p:spPr>
      </p:pic>
    </p:spTree>
    <p:extLst>
      <p:ext uri="{BB962C8B-B14F-4D97-AF65-F5344CB8AC3E}">
        <p14:creationId xmlns:p14="http://schemas.microsoft.com/office/powerpoint/2010/main" val="56872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B50A-B212-4E9C-B7D1-C390B998A644}"/>
              </a:ext>
            </a:extLst>
          </p:cNvPr>
          <p:cNvSpPr>
            <a:spLocks noGrp="1"/>
          </p:cNvSpPr>
          <p:nvPr>
            <p:ph type="title"/>
          </p:nvPr>
        </p:nvSpPr>
        <p:spPr/>
        <p:txBody>
          <a:bodyPr/>
          <a:lstStyle/>
          <a:p>
            <a:r>
              <a:rPr lang="sk-SK" dirty="0"/>
              <a:t>Workflow Monitor</a:t>
            </a:r>
          </a:p>
        </p:txBody>
      </p:sp>
      <p:pic>
        <p:nvPicPr>
          <p:cNvPr id="4" name="Picture 3">
            <a:extLst>
              <a:ext uri="{FF2B5EF4-FFF2-40B4-BE49-F238E27FC236}">
                <a16:creationId xmlns:a16="http://schemas.microsoft.com/office/drawing/2014/main" id="{74305AEB-020B-4856-BE2D-FDA402E88480}"/>
              </a:ext>
            </a:extLst>
          </p:cNvPr>
          <p:cNvPicPr>
            <a:picLocks noChangeAspect="1"/>
          </p:cNvPicPr>
          <p:nvPr/>
        </p:nvPicPr>
        <p:blipFill>
          <a:blip r:embed="rId2"/>
          <a:stretch>
            <a:fillRect/>
          </a:stretch>
        </p:blipFill>
        <p:spPr>
          <a:xfrm>
            <a:off x="1946" y="2012950"/>
            <a:ext cx="10080625" cy="5275353"/>
          </a:xfrm>
          <a:prstGeom prst="rect">
            <a:avLst/>
          </a:prstGeom>
        </p:spPr>
      </p:pic>
    </p:spTree>
    <p:extLst>
      <p:ext uri="{BB962C8B-B14F-4D97-AF65-F5344CB8AC3E}">
        <p14:creationId xmlns:p14="http://schemas.microsoft.com/office/powerpoint/2010/main" val="1296991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132DC9-B980-4293-B86F-4D411B58CD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60" y="1727515"/>
            <a:ext cx="5044998" cy="4068546"/>
          </a:xfrm>
        </p:spPr>
      </p:pic>
      <p:sp>
        <p:nvSpPr>
          <p:cNvPr id="6" name="Title 1">
            <a:extLst>
              <a:ext uri="{FF2B5EF4-FFF2-40B4-BE49-F238E27FC236}">
                <a16:creationId xmlns:a16="http://schemas.microsoft.com/office/drawing/2014/main" id="{28654C51-812D-41FE-B7D0-98F59E4E64E8}"/>
              </a:ext>
            </a:extLst>
          </p:cNvPr>
          <p:cNvSpPr>
            <a:spLocks noGrp="1"/>
          </p:cNvSpPr>
          <p:nvPr>
            <p:ph type="title"/>
          </p:nvPr>
        </p:nvSpPr>
        <p:spPr>
          <a:xfrm>
            <a:off x="215776" y="503238"/>
            <a:ext cx="10080103" cy="1509712"/>
          </a:xfrm>
        </p:spPr>
        <p:txBody>
          <a:bodyPr/>
          <a:lstStyle/>
          <a:p>
            <a:r>
              <a:rPr lang="sk-SK" dirty="0"/>
              <a:t>Debugging a Mapping (Breakpoint)</a:t>
            </a:r>
          </a:p>
        </p:txBody>
      </p:sp>
      <p:pic>
        <p:nvPicPr>
          <p:cNvPr id="8" name="Picture 7">
            <a:extLst>
              <a:ext uri="{FF2B5EF4-FFF2-40B4-BE49-F238E27FC236}">
                <a16:creationId xmlns:a16="http://schemas.microsoft.com/office/drawing/2014/main" id="{C435AFC7-3573-41C6-83B4-CE8EBD0B3A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9390" y="3441801"/>
            <a:ext cx="4853834" cy="4117874"/>
          </a:xfrm>
          <a:prstGeom prst="rect">
            <a:avLst/>
          </a:prstGeom>
        </p:spPr>
      </p:pic>
    </p:spTree>
    <p:extLst>
      <p:ext uri="{BB962C8B-B14F-4D97-AF65-F5344CB8AC3E}">
        <p14:creationId xmlns:p14="http://schemas.microsoft.com/office/powerpoint/2010/main" val="1837329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853518-F0C0-4BC2-8D4A-4C61B1B46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69" y="1691605"/>
            <a:ext cx="7056784" cy="5084732"/>
          </a:xfrm>
          <a:prstGeom prst="rect">
            <a:avLst/>
          </a:prstGeom>
        </p:spPr>
      </p:pic>
      <p:sp>
        <p:nvSpPr>
          <p:cNvPr id="8" name="Title 1">
            <a:extLst>
              <a:ext uri="{FF2B5EF4-FFF2-40B4-BE49-F238E27FC236}">
                <a16:creationId xmlns:a16="http://schemas.microsoft.com/office/drawing/2014/main" id="{9DECC77E-ABCC-4CFF-9CE7-A6581AE615E5}"/>
              </a:ext>
            </a:extLst>
          </p:cNvPr>
          <p:cNvSpPr>
            <a:spLocks noGrp="1"/>
          </p:cNvSpPr>
          <p:nvPr>
            <p:ph type="title"/>
          </p:nvPr>
        </p:nvSpPr>
        <p:spPr>
          <a:xfrm>
            <a:off x="215776" y="503238"/>
            <a:ext cx="10080103" cy="1509712"/>
          </a:xfrm>
        </p:spPr>
        <p:txBody>
          <a:bodyPr/>
          <a:lstStyle/>
          <a:p>
            <a:r>
              <a:rPr lang="sk-SK" dirty="0"/>
              <a:t>Debugging a Mapping (Breakpoint)</a:t>
            </a:r>
          </a:p>
        </p:txBody>
      </p:sp>
      <p:pic>
        <p:nvPicPr>
          <p:cNvPr id="10" name="Picture 9">
            <a:extLst>
              <a:ext uri="{FF2B5EF4-FFF2-40B4-BE49-F238E27FC236}">
                <a16:creationId xmlns:a16="http://schemas.microsoft.com/office/drawing/2014/main" id="{C9CFF062-42D6-4EE7-B344-038B2B320B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6127" y="6084778"/>
            <a:ext cx="4464498" cy="1383118"/>
          </a:xfrm>
          <a:prstGeom prst="rect">
            <a:avLst/>
          </a:prstGeom>
        </p:spPr>
      </p:pic>
    </p:spTree>
    <p:extLst>
      <p:ext uri="{BB962C8B-B14F-4D97-AF65-F5344CB8AC3E}">
        <p14:creationId xmlns:p14="http://schemas.microsoft.com/office/powerpoint/2010/main" val="625877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2B3C8-539B-4F43-8314-A4777C9D7EEC}"/>
              </a:ext>
            </a:extLst>
          </p:cNvPr>
          <p:cNvSpPr>
            <a:spLocks noGrp="1"/>
          </p:cNvSpPr>
          <p:nvPr>
            <p:ph type="title"/>
          </p:nvPr>
        </p:nvSpPr>
        <p:spPr/>
        <p:txBody>
          <a:bodyPr/>
          <a:lstStyle/>
          <a:p>
            <a:r>
              <a:rPr lang="sk-SK" dirty="0"/>
              <a:t>Tracing a Mapping</a:t>
            </a:r>
          </a:p>
        </p:txBody>
      </p:sp>
      <p:pic>
        <p:nvPicPr>
          <p:cNvPr id="5" name="Picture 4">
            <a:extLst>
              <a:ext uri="{FF2B5EF4-FFF2-40B4-BE49-F238E27FC236}">
                <a16:creationId xmlns:a16="http://schemas.microsoft.com/office/drawing/2014/main" id="{E6A6BE76-F225-48D0-A4CA-42B5DE790A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 y="1763613"/>
            <a:ext cx="10080625" cy="4776906"/>
          </a:xfrm>
          <a:prstGeom prst="rect">
            <a:avLst/>
          </a:prstGeom>
        </p:spPr>
      </p:pic>
    </p:spTree>
    <p:extLst>
      <p:ext uri="{BB962C8B-B14F-4D97-AF65-F5344CB8AC3E}">
        <p14:creationId xmlns:p14="http://schemas.microsoft.com/office/powerpoint/2010/main" val="531418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A6389-D1C8-4E6C-BC57-B1E8E436CD71}"/>
              </a:ext>
            </a:extLst>
          </p:cNvPr>
          <p:cNvSpPr>
            <a:spLocks noGrp="1"/>
          </p:cNvSpPr>
          <p:nvPr>
            <p:ph type="title"/>
          </p:nvPr>
        </p:nvSpPr>
        <p:spPr/>
        <p:txBody>
          <a:bodyPr/>
          <a:lstStyle/>
          <a:p>
            <a:r>
              <a:rPr lang="sk-SK" dirty="0"/>
              <a:t>Tracing a Mapping</a:t>
            </a:r>
          </a:p>
        </p:txBody>
      </p:sp>
      <p:pic>
        <p:nvPicPr>
          <p:cNvPr id="5" name="Picture 4">
            <a:extLst>
              <a:ext uri="{FF2B5EF4-FFF2-40B4-BE49-F238E27FC236}">
                <a16:creationId xmlns:a16="http://schemas.microsoft.com/office/drawing/2014/main" id="{8A8EFE08-B040-4149-A451-0303CDC84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824" y="1763613"/>
            <a:ext cx="6219825" cy="4610100"/>
          </a:xfrm>
          <a:prstGeom prst="rect">
            <a:avLst/>
          </a:prstGeom>
        </p:spPr>
      </p:pic>
    </p:spTree>
    <p:extLst>
      <p:ext uri="{BB962C8B-B14F-4D97-AF65-F5344CB8AC3E}">
        <p14:creationId xmlns:p14="http://schemas.microsoft.com/office/powerpoint/2010/main" val="4276539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2C66-C519-43F6-B5BC-A21EFDDC167C}"/>
              </a:ext>
            </a:extLst>
          </p:cNvPr>
          <p:cNvSpPr>
            <a:spLocks noGrp="1"/>
          </p:cNvSpPr>
          <p:nvPr>
            <p:ph type="title"/>
          </p:nvPr>
        </p:nvSpPr>
        <p:spPr/>
        <p:txBody>
          <a:bodyPr/>
          <a:lstStyle/>
          <a:p>
            <a:r>
              <a:rPr lang="sk-SK" dirty="0"/>
              <a:t>Tracing a Mapping</a:t>
            </a:r>
          </a:p>
        </p:txBody>
      </p:sp>
      <p:pic>
        <p:nvPicPr>
          <p:cNvPr id="5" name="Picture 4">
            <a:extLst>
              <a:ext uri="{FF2B5EF4-FFF2-40B4-BE49-F238E27FC236}">
                <a16:creationId xmlns:a16="http://schemas.microsoft.com/office/drawing/2014/main" id="{52E6F0B7-24D0-4DBB-ACDC-75948CAED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 y="2627709"/>
            <a:ext cx="10080625" cy="2777107"/>
          </a:xfrm>
          <a:prstGeom prst="rect">
            <a:avLst/>
          </a:prstGeom>
        </p:spPr>
      </p:pic>
    </p:spTree>
    <p:extLst>
      <p:ext uri="{BB962C8B-B14F-4D97-AF65-F5344CB8AC3E}">
        <p14:creationId xmlns:p14="http://schemas.microsoft.com/office/powerpoint/2010/main" val="2770372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7DBB-D6BA-4594-A255-86D99ECFC3F1}"/>
              </a:ext>
            </a:extLst>
          </p:cNvPr>
          <p:cNvSpPr>
            <a:spLocks noGrp="1"/>
          </p:cNvSpPr>
          <p:nvPr>
            <p:ph type="title"/>
          </p:nvPr>
        </p:nvSpPr>
        <p:spPr/>
        <p:txBody>
          <a:bodyPr/>
          <a:lstStyle/>
          <a:p>
            <a:r>
              <a:rPr lang="sk-SK" dirty="0"/>
              <a:t>Tracing a Mapping</a:t>
            </a:r>
          </a:p>
        </p:txBody>
      </p:sp>
      <p:pic>
        <p:nvPicPr>
          <p:cNvPr id="5" name="Picture 4">
            <a:extLst>
              <a:ext uri="{FF2B5EF4-FFF2-40B4-BE49-F238E27FC236}">
                <a16:creationId xmlns:a16="http://schemas.microsoft.com/office/drawing/2014/main" id="{CABB1316-589F-4F41-B10A-E853623DD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3653"/>
            <a:ext cx="10080625" cy="4485878"/>
          </a:xfrm>
          <a:prstGeom prst="rect">
            <a:avLst/>
          </a:prstGeom>
        </p:spPr>
      </p:pic>
    </p:spTree>
    <p:extLst>
      <p:ext uri="{BB962C8B-B14F-4D97-AF65-F5344CB8AC3E}">
        <p14:creationId xmlns:p14="http://schemas.microsoft.com/office/powerpoint/2010/main" val="2424035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1E86-7129-42A5-B848-A708C8D17080}"/>
              </a:ext>
            </a:extLst>
          </p:cNvPr>
          <p:cNvSpPr>
            <a:spLocks noGrp="1"/>
          </p:cNvSpPr>
          <p:nvPr>
            <p:ph type="title"/>
          </p:nvPr>
        </p:nvSpPr>
        <p:spPr/>
        <p:txBody>
          <a:bodyPr/>
          <a:lstStyle/>
          <a:p>
            <a:r>
              <a:rPr lang="sk-SK" dirty="0"/>
              <a:t>Session Properties</a:t>
            </a:r>
          </a:p>
        </p:txBody>
      </p:sp>
      <p:sp>
        <p:nvSpPr>
          <p:cNvPr id="3" name="Content Placeholder 2">
            <a:extLst>
              <a:ext uri="{FF2B5EF4-FFF2-40B4-BE49-F238E27FC236}">
                <a16:creationId xmlns:a16="http://schemas.microsoft.com/office/drawing/2014/main" id="{7B4525C9-C9DA-41FC-9DEA-B16B11029C91}"/>
              </a:ext>
            </a:extLst>
          </p:cNvPr>
          <p:cNvSpPr>
            <a:spLocks noGrp="1"/>
          </p:cNvSpPr>
          <p:nvPr>
            <p:ph idx="1"/>
          </p:nvPr>
        </p:nvSpPr>
        <p:spPr/>
        <p:txBody>
          <a:bodyPr/>
          <a:lstStyle/>
          <a:p>
            <a:r>
              <a:rPr lang="en-GB" dirty="0"/>
              <a:t>Treat source rows as</a:t>
            </a:r>
          </a:p>
          <a:p>
            <a:r>
              <a:rPr lang="en-GB" dirty="0"/>
              <a:t>Commit Interval</a:t>
            </a:r>
          </a:p>
          <a:p>
            <a:r>
              <a:rPr lang="en-GB" dirty="0"/>
              <a:t>Session log file</a:t>
            </a:r>
          </a:p>
          <a:p>
            <a:r>
              <a:rPr lang="en-GB" dirty="0"/>
              <a:t>Test Load</a:t>
            </a:r>
          </a:p>
          <a:p>
            <a:r>
              <a:rPr lang="en-GB" dirty="0"/>
              <a:t>Log options</a:t>
            </a:r>
          </a:p>
          <a:p>
            <a:r>
              <a:rPr lang="en-GB" dirty="0"/>
              <a:t>Error Handling</a:t>
            </a:r>
          </a:p>
          <a:p>
            <a:r>
              <a:rPr lang="en-GB" dirty="0"/>
              <a:t>Source/Target Properties</a:t>
            </a:r>
          </a:p>
          <a:p>
            <a:r>
              <a:rPr lang="en-GB" dirty="0"/>
              <a:t>Connections</a:t>
            </a:r>
          </a:p>
          <a:p>
            <a:endParaRPr lang="sk-SK" dirty="0"/>
          </a:p>
        </p:txBody>
      </p:sp>
    </p:spTree>
    <p:extLst>
      <p:ext uri="{BB962C8B-B14F-4D97-AF65-F5344CB8AC3E}">
        <p14:creationId xmlns:p14="http://schemas.microsoft.com/office/powerpoint/2010/main" val="745702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C5C5-F360-4485-8F21-DDC22C7D8F03}"/>
              </a:ext>
            </a:extLst>
          </p:cNvPr>
          <p:cNvSpPr>
            <a:spLocks noGrp="1"/>
          </p:cNvSpPr>
          <p:nvPr>
            <p:ph type="title"/>
          </p:nvPr>
        </p:nvSpPr>
        <p:spPr/>
        <p:txBody>
          <a:bodyPr/>
          <a:lstStyle/>
          <a:p>
            <a:r>
              <a:rPr lang="sk-SK" dirty="0"/>
              <a:t>Session Properties</a:t>
            </a:r>
          </a:p>
        </p:txBody>
      </p:sp>
      <p:pic>
        <p:nvPicPr>
          <p:cNvPr id="5" name="Picture 4">
            <a:extLst>
              <a:ext uri="{FF2B5EF4-FFF2-40B4-BE49-F238E27FC236}">
                <a16:creationId xmlns:a16="http://schemas.microsoft.com/office/drawing/2014/main" id="{DA4B1602-F4C7-4299-B65F-9E8286E46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0" y="1691605"/>
            <a:ext cx="9686925" cy="4410075"/>
          </a:xfrm>
          <a:prstGeom prst="rect">
            <a:avLst/>
          </a:prstGeom>
        </p:spPr>
      </p:pic>
      <p:pic>
        <p:nvPicPr>
          <p:cNvPr id="7" name="Picture 6">
            <a:extLst>
              <a:ext uri="{FF2B5EF4-FFF2-40B4-BE49-F238E27FC236}">
                <a16:creationId xmlns:a16="http://schemas.microsoft.com/office/drawing/2014/main" id="{70D0388B-B5BE-4C0B-9DD5-1E1F3C0A50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0352" y="3574429"/>
            <a:ext cx="4607818" cy="3733800"/>
          </a:xfrm>
          <a:prstGeom prst="rect">
            <a:avLst/>
          </a:prstGeom>
        </p:spPr>
      </p:pic>
    </p:spTree>
    <p:extLst>
      <p:ext uri="{BB962C8B-B14F-4D97-AF65-F5344CB8AC3E}">
        <p14:creationId xmlns:p14="http://schemas.microsoft.com/office/powerpoint/2010/main" val="2662241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0085-D09F-40EE-950F-387BCEA65419}"/>
              </a:ext>
            </a:extLst>
          </p:cNvPr>
          <p:cNvSpPr>
            <a:spLocks noGrp="1"/>
          </p:cNvSpPr>
          <p:nvPr>
            <p:ph type="title"/>
          </p:nvPr>
        </p:nvSpPr>
        <p:spPr/>
        <p:txBody>
          <a:bodyPr/>
          <a:lstStyle/>
          <a:p>
            <a:r>
              <a:rPr lang="sk-SK" dirty="0"/>
              <a:t>Treat Source Rows As</a:t>
            </a:r>
          </a:p>
        </p:txBody>
      </p:sp>
      <p:sp>
        <p:nvSpPr>
          <p:cNvPr id="3" name="Content Placeholder 2">
            <a:extLst>
              <a:ext uri="{FF2B5EF4-FFF2-40B4-BE49-F238E27FC236}">
                <a16:creationId xmlns:a16="http://schemas.microsoft.com/office/drawing/2014/main" id="{FFA52FA8-AB51-4EF9-B088-3A6F5F3AD8FB}"/>
              </a:ext>
            </a:extLst>
          </p:cNvPr>
          <p:cNvSpPr>
            <a:spLocks noGrp="1"/>
          </p:cNvSpPr>
          <p:nvPr>
            <p:ph idx="1"/>
          </p:nvPr>
        </p:nvSpPr>
        <p:spPr>
          <a:xfrm>
            <a:off x="504825" y="1804193"/>
            <a:ext cx="9069388" cy="4279900"/>
          </a:xfrm>
        </p:spPr>
        <p:txBody>
          <a:bodyPr/>
          <a:lstStyle/>
          <a:p>
            <a:r>
              <a:rPr lang="sk-SK" dirty="0"/>
              <a:t>Insert</a:t>
            </a:r>
          </a:p>
          <a:p>
            <a:pPr lvl="1"/>
            <a:r>
              <a:rPr lang="sk-SK" dirty="0"/>
              <a:t>T</a:t>
            </a:r>
            <a:r>
              <a:rPr lang="en-GB" dirty="0"/>
              <a:t>he source data will be marked to be inserted. It means the data will only be inserted. </a:t>
            </a:r>
            <a:endParaRPr lang="sk-SK" dirty="0"/>
          </a:p>
          <a:p>
            <a:r>
              <a:rPr lang="sk-SK" dirty="0"/>
              <a:t>Update</a:t>
            </a:r>
          </a:p>
          <a:p>
            <a:pPr lvl="1"/>
            <a:r>
              <a:rPr lang="sk-SK" dirty="0"/>
              <a:t>T</a:t>
            </a:r>
            <a:r>
              <a:rPr lang="en-GB" dirty="0"/>
              <a:t>he target data will be updated by the source data. For updating of data primary key needs to be defined in the target table</a:t>
            </a:r>
            <a:endParaRPr lang="sk-SK" dirty="0"/>
          </a:p>
          <a:p>
            <a:r>
              <a:rPr lang="sk-SK" dirty="0"/>
              <a:t>Delete</a:t>
            </a:r>
          </a:p>
          <a:p>
            <a:pPr lvl="1"/>
            <a:r>
              <a:rPr lang="sk-SK" dirty="0"/>
              <a:t>T</a:t>
            </a:r>
            <a:r>
              <a:rPr lang="en-GB" dirty="0"/>
              <a:t>he source data which is already present in the target will be deleted from the target table. </a:t>
            </a:r>
            <a:r>
              <a:rPr lang="sk-SK" dirty="0"/>
              <a:t>Primary</a:t>
            </a:r>
            <a:r>
              <a:rPr lang="en-GB" dirty="0"/>
              <a:t> key should be defined in the target table</a:t>
            </a:r>
            <a:endParaRPr lang="sk-SK" dirty="0"/>
          </a:p>
          <a:p>
            <a:endParaRPr lang="sk-SK" dirty="0"/>
          </a:p>
        </p:txBody>
      </p:sp>
    </p:spTree>
    <p:extLst>
      <p:ext uri="{BB962C8B-B14F-4D97-AF65-F5344CB8AC3E}">
        <p14:creationId xmlns:p14="http://schemas.microsoft.com/office/powerpoint/2010/main" val="138812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137B-7B2F-42C6-914D-140CF858B4BD}"/>
              </a:ext>
            </a:extLst>
          </p:cNvPr>
          <p:cNvSpPr>
            <a:spLocks noGrp="1"/>
          </p:cNvSpPr>
          <p:nvPr>
            <p:ph type="title"/>
          </p:nvPr>
        </p:nvSpPr>
        <p:spPr/>
        <p:txBody>
          <a:bodyPr/>
          <a:lstStyle/>
          <a:p>
            <a:r>
              <a:rPr lang="sk-SK" dirty="0"/>
              <a:t>Treat Source Rows As</a:t>
            </a:r>
          </a:p>
        </p:txBody>
      </p:sp>
      <p:sp>
        <p:nvSpPr>
          <p:cNvPr id="3" name="Content Placeholder 2">
            <a:extLst>
              <a:ext uri="{FF2B5EF4-FFF2-40B4-BE49-F238E27FC236}">
                <a16:creationId xmlns:a16="http://schemas.microsoft.com/office/drawing/2014/main" id="{C108116B-C81E-4C75-93FE-CC4E121BC305}"/>
              </a:ext>
            </a:extLst>
          </p:cNvPr>
          <p:cNvSpPr>
            <a:spLocks noGrp="1"/>
          </p:cNvSpPr>
          <p:nvPr>
            <p:ph idx="1"/>
          </p:nvPr>
        </p:nvSpPr>
        <p:spPr/>
        <p:txBody>
          <a:bodyPr/>
          <a:lstStyle/>
          <a:p>
            <a:r>
              <a:rPr lang="sk-SK" dirty="0"/>
              <a:t>Data-driven</a:t>
            </a:r>
          </a:p>
          <a:p>
            <a:pPr lvl="1"/>
            <a:r>
              <a:rPr lang="sk-SK" dirty="0"/>
              <a:t>T</a:t>
            </a:r>
            <a:r>
              <a:rPr lang="en-GB" dirty="0"/>
              <a:t>he Informatica checks what source records are marked. If in a mapping the source records are marked as insert then records will be inserted into the target. If records are marked as an update in the mapping, then the records will be updated in the target. So what operation will be performed at the target depends on how records are handled inside the mapping.</a:t>
            </a:r>
            <a:endParaRPr lang="sk-SK" dirty="0"/>
          </a:p>
          <a:p>
            <a:endParaRPr lang="sk-SK" dirty="0"/>
          </a:p>
        </p:txBody>
      </p:sp>
    </p:spTree>
    <p:extLst>
      <p:ext uri="{BB962C8B-B14F-4D97-AF65-F5344CB8AC3E}">
        <p14:creationId xmlns:p14="http://schemas.microsoft.com/office/powerpoint/2010/main" val="131300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B8E-C53C-48D4-8FA0-A830E9DFD8E4}"/>
              </a:ext>
            </a:extLst>
          </p:cNvPr>
          <p:cNvSpPr>
            <a:spLocks noGrp="1"/>
          </p:cNvSpPr>
          <p:nvPr>
            <p:ph type="title"/>
          </p:nvPr>
        </p:nvSpPr>
        <p:spPr/>
        <p:txBody>
          <a:bodyPr/>
          <a:lstStyle/>
          <a:p>
            <a:r>
              <a:rPr lang="sk-SK" dirty="0"/>
              <a:t>Workflow Monitor</a:t>
            </a:r>
          </a:p>
        </p:txBody>
      </p:sp>
      <p:pic>
        <p:nvPicPr>
          <p:cNvPr id="5" name="Picture 4">
            <a:extLst>
              <a:ext uri="{FF2B5EF4-FFF2-40B4-BE49-F238E27FC236}">
                <a16:creationId xmlns:a16="http://schemas.microsoft.com/office/drawing/2014/main" id="{85CF84F3-EA30-48FC-BE12-AA8FFA0DF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978" y="2012950"/>
            <a:ext cx="9669082" cy="4608512"/>
          </a:xfrm>
          <a:prstGeom prst="rect">
            <a:avLst/>
          </a:prstGeom>
        </p:spPr>
      </p:pic>
    </p:spTree>
    <p:extLst>
      <p:ext uri="{BB962C8B-B14F-4D97-AF65-F5344CB8AC3E}">
        <p14:creationId xmlns:p14="http://schemas.microsoft.com/office/powerpoint/2010/main" val="3147346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35EE-CFC1-4E61-BF3A-2863D20C11E7}"/>
              </a:ext>
            </a:extLst>
          </p:cNvPr>
          <p:cNvSpPr>
            <a:spLocks noGrp="1"/>
          </p:cNvSpPr>
          <p:nvPr>
            <p:ph type="title"/>
          </p:nvPr>
        </p:nvSpPr>
        <p:spPr/>
        <p:txBody>
          <a:bodyPr/>
          <a:lstStyle/>
          <a:p>
            <a:r>
              <a:rPr lang="sk-SK" dirty="0"/>
              <a:t>Commit Interval</a:t>
            </a:r>
          </a:p>
        </p:txBody>
      </p:sp>
      <p:pic>
        <p:nvPicPr>
          <p:cNvPr id="5" name="Picture 4">
            <a:extLst>
              <a:ext uri="{FF2B5EF4-FFF2-40B4-BE49-F238E27FC236}">
                <a16:creationId xmlns:a16="http://schemas.microsoft.com/office/drawing/2014/main" id="{5C382E47-62BA-43A3-A90F-CF570C868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84" y="1970087"/>
            <a:ext cx="6276975" cy="5086350"/>
          </a:xfrm>
          <a:prstGeom prst="rect">
            <a:avLst/>
          </a:prstGeom>
        </p:spPr>
      </p:pic>
    </p:spTree>
    <p:extLst>
      <p:ext uri="{BB962C8B-B14F-4D97-AF65-F5344CB8AC3E}">
        <p14:creationId xmlns:p14="http://schemas.microsoft.com/office/powerpoint/2010/main" val="4281704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B15F-3453-4984-A504-624B444E5E40}"/>
              </a:ext>
            </a:extLst>
          </p:cNvPr>
          <p:cNvSpPr>
            <a:spLocks noGrp="1"/>
          </p:cNvSpPr>
          <p:nvPr>
            <p:ph type="title"/>
          </p:nvPr>
        </p:nvSpPr>
        <p:spPr/>
        <p:txBody>
          <a:bodyPr/>
          <a:lstStyle/>
          <a:p>
            <a:r>
              <a:rPr lang="sk-SK" dirty="0"/>
              <a:t>Session Log File Name</a:t>
            </a:r>
            <a:br>
              <a:rPr lang="sk-SK" dirty="0"/>
            </a:br>
            <a:r>
              <a:rPr lang="sk-SK" dirty="0"/>
              <a:t>Session Log File directory</a:t>
            </a:r>
          </a:p>
        </p:txBody>
      </p:sp>
      <p:pic>
        <p:nvPicPr>
          <p:cNvPr id="5" name="Picture 4">
            <a:extLst>
              <a:ext uri="{FF2B5EF4-FFF2-40B4-BE49-F238E27FC236}">
                <a16:creationId xmlns:a16="http://schemas.microsoft.com/office/drawing/2014/main" id="{A5ACEBA4-5477-4B3A-B90B-CF03A1FD7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784" y="2195661"/>
            <a:ext cx="6276975" cy="5086350"/>
          </a:xfrm>
          <a:prstGeom prst="rect">
            <a:avLst/>
          </a:prstGeom>
        </p:spPr>
      </p:pic>
    </p:spTree>
    <p:extLst>
      <p:ext uri="{BB962C8B-B14F-4D97-AF65-F5344CB8AC3E}">
        <p14:creationId xmlns:p14="http://schemas.microsoft.com/office/powerpoint/2010/main" val="4176967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0DC86-28BA-4766-92FD-1F341E02C2B8}"/>
              </a:ext>
            </a:extLst>
          </p:cNvPr>
          <p:cNvSpPr>
            <a:spLocks noGrp="1"/>
          </p:cNvSpPr>
          <p:nvPr>
            <p:ph type="title"/>
          </p:nvPr>
        </p:nvSpPr>
        <p:spPr/>
        <p:txBody>
          <a:bodyPr/>
          <a:lstStyle/>
          <a:p>
            <a:r>
              <a:rPr lang="sk-SK" dirty="0"/>
              <a:t>Enable Test Load </a:t>
            </a:r>
          </a:p>
        </p:txBody>
      </p:sp>
      <p:pic>
        <p:nvPicPr>
          <p:cNvPr id="5" name="Picture 4">
            <a:extLst>
              <a:ext uri="{FF2B5EF4-FFF2-40B4-BE49-F238E27FC236}">
                <a16:creationId xmlns:a16="http://schemas.microsoft.com/office/drawing/2014/main" id="{7C125345-61A0-42A6-B4D7-EEFE6BDB9B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283" y="2949931"/>
            <a:ext cx="5676354" cy="4599654"/>
          </a:xfrm>
          <a:prstGeom prst="rect">
            <a:avLst/>
          </a:prstGeom>
        </p:spPr>
      </p:pic>
      <p:sp>
        <p:nvSpPr>
          <p:cNvPr id="6" name="Content Placeholder 2">
            <a:extLst>
              <a:ext uri="{FF2B5EF4-FFF2-40B4-BE49-F238E27FC236}">
                <a16:creationId xmlns:a16="http://schemas.microsoft.com/office/drawing/2014/main" id="{6D8764F0-5618-413C-A4AF-8BF177232F4A}"/>
              </a:ext>
            </a:extLst>
          </p:cNvPr>
          <p:cNvSpPr>
            <a:spLocks noGrp="1"/>
          </p:cNvSpPr>
          <p:nvPr>
            <p:ph idx="1"/>
          </p:nvPr>
        </p:nvSpPr>
        <p:spPr>
          <a:xfrm>
            <a:off x="287784" y="1907629"/>
            <a:ext cx="9286429" cy="3528007"/>
          </a:xfrm>
        </p:spPr>
        <p:txBody>
          <a:bodyPr/>
          <a:lstStyle/>
          <a:p>
            <a:r>
              <a:rPr lang="sk-SK" dirty="0"/>
              <a:t>R</a:t>
            </a:r>
            <a:r>
              <a:rPr lang="en-GB" dirty="0" err="1"/>
              <a:t>ecords</a:t>
            </a:r>
            <a:r>
              <a:rPr lang="en-GB" dirty="0"/>
              <a:t> are fetched from the sources but they don't get loaded into the target</a:t>
            </a:r>
            <a:endParaRPr lang="sk-SK" dirty="0"/>
          </a:p>
        </p:txBody>
      </p:sp>
    </p:spTree>
    <p:extLst>
      <p:ext uri="{BB962C8B-B14F-4D97-AF65-F5344CB8AC3E}">
        <p14:creationId xmlns:p14="http://schemas.microsoft.com/office/powerpoint/2010/main" val="2660744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979F-DACB-4B5C-B525-6742846984C0}"/>
              </a:ext>
            </a:extLst>
          </p:cNvPr>
          <p:cNvSpPr>
            <a:spLocks noGrp="1"/>
          </p:cNvSpPr>
          <p:nvPr>
            <p:ph type="title"/>
          </p:nvPr>
        </p:nvSpPr>
        <p:spPr/>
        <p:txBody>
          <a:bodyPr/>
          <a:lstStyle/>
          <a:p>
            <a:r>
              <a:rPr lang="sk-SK" dirty="0"/>
              <a:t>Memory Properties </a:t>
            </a:r>
          </a:p>
        </p:txBody>
      </p:sp>
      <p:pic>
        <p:nvPicPr>
          <p:cNvPr id="7" name="Picture 6">
            <a:extLst>
              <a:ext uri="{FF2B5EF4-FFF2-40B4-BE49-F238E27FC236}">
                <a16:creationId xmlns:a16="http://schemas.microsoft.com/office/drawing/2014/main" id="{967D4652-ED2A-4136-8AAF-EBBE89333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25" y="1619597"/>
            <a:ext cx="8391525" cy="5829300"/>
          </a:xfrm>
          <a:prstGeom prst="rect">
            <a:avLst/>
          </a:prstGeom>
        </p:spPr>
      </p:pic>
    </p:spTree>
    <p:extLst>
      <p:ext uri="{BB962C8B-B14F-4D97-AF65-F5344CB8AC3E}">
        <p14:creationId xmlns:p14="http://schemas.microsoft.com/office/powerpoint/2010/main" val="3334141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B3A81-06B0-4CFF-B475-AEC92C73A873}"/>
              </a:ext>
            </a:extLst>
          </p:cNvPr>
          <p:cNvSpPr>
            <a:spLocks noGrp="1"/>
          </p:cNvSpPr>
          <p:nvPr>
            <p:ph type="title"/>
          </p:nvPr>
        </p:nvSpPr>
        <p:spPr/>
        <p:txBody>
          <a:bodyPr/>
          <a:lstStyle/>
          <a:p>
            <a:r>
              <a:rPr lang="sk-SK" dirty="0"/>
              <a:t>Log and Error Handling</a:t>
            </a:r>
          </a:p>
        </p:txBody>
      </p:sp>
      <p:pic>
        <p:nvPicPr>
          <p:cNvPr id="8" name="Picture 7">
            <a:extLst>
              <a:ext uri="{FF2B5EF4-FFF2-40B4-BE49-F238E27FC236}">
                <a16:creationId xmlns:a16="http://schemas.microsoft.com/office/drawing/2014/main" id="{84166E59-0197-4062-B926-914A6E891A37}"/>
              </a:ext>
            </a:extLst>
          </p:cNvPr>
          <p:cNvPicPr>
            <a:picLocks noChangeAspect="1"/>
          </p:cNvPicPr>
          <p:nvPr/>
        </p:nvPicPr>
        <p:blipFill>
          <a:blip r:embed="rId3"/>
          <a:stretch>
            <a:fillRect/>
          </a:stretch>
        </p:blipFill>
        <p:spPr>
          <a:xfrm>
            <a:off x="531566" y="1758950"/>
            <a:ext cx="8353425" cy="5800725"/>
          </a:xfrm>
          <a:prstGeom prst="rect">
            <a:avLst/>
          </a:prstGeom>
        </p:spPr>
      </p:pic>
    </p:spTree>
    <p:extLst>
      <p:ext uri="{BB962C8B-B14F-4D97-AF65-F5344CB8AC3E}">
        <p14:creationId xmlns:p14="http://schemas.microsoft.com/office/powerpoint/2010/main" val="4149834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F355-3019-423B-B0A5-C65A87A71DBA}"/>
              </a:ext>
            </a:extLst>
          </p:cNvPr>
          <p:cNvSpPr>
            <a:spLocks noGrp="1"/>
          </p:cNvSpPr>
          <p:nvPr>
            <p:ph type="title"/>
          </p:nvPr>
        </p:nvSpPr>
        <p:spPr/>
        <p:txBody>
          <a:bodyPr/>
          <a:lstStyle/>
          <a:p>
            <a:r>
              <a:rPr lang="en-GB" dirty="0"/>
              <a:t>Mapping and Source/Target Properties </a:t>
            </a:r>
            <a:endParaRPr lang="sk-SK" dirty="0"/>
          </a:p>
        </p:txBody>
      </p:sp>
      <p:pic>
        <p:nvPicPr>
          <p:cNvPr id="5" name="Picture 4">
            <a:extLst>
              <a:ext uri="{FF2B5EF4-FFF2-40B4-BE49-F238E27FC236}">
                <a16:creationId xmlns:a16="http://schemas.microsoft.com/office/drawing/2014/main" id="{777B46DB-EF51-4DF1-B46A-B35B726893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 y="2275379"/>
            <a:ext cx="10080625" cy="4781058"/>
          </a:xfrm>
          <a:prstGeom prst="rect">
            <a:avLst/>
          </a:prstGeom>
        </p:spPr>
      </p:pic>
    </p:spTree>
    <p:extLst>
      <p:ext uri="{BB962C8B-B14F-4D97-AF65-F5344CB8AC3E}">
        <p14:creationId xmlns:p14="http://schemas.microsoft.com/office/powerpoint/2010/main" val="3134706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D40B-5F2C-48C7-8DD2-27A4F69DB6F1}"/>
              </a:ext>
            </a:extLst>
          </p:cNvPr>
          <p:cNvSpPr>
            <a:spLocks noGrp="1"/>
          </p:cNvSpPr>
          <p:nvPr>
            <p:ph type="title"/>
          </p:nvPr>
        </p:nvSpPr>
        <p:spPr/>
        <p:txBody>
          <a:bodyPr/>
          <a:lstStyle/>
          <a:p>
            <a:r>
              <a:rPr lang="sk-SK" dirty="0"/>
              <a:t>Connection Properties in Mapping</a:t>
            </a:r>
          </a:p>
        </p:txBody>
      </p:sp>
      <p:pic>
        <p:nvPicPr>
          <p:cNvPr id="5" name="Picture 4">
            <a:extLst>
              <a:ext uri="{FF2B5EF4-FFF2-40B4-BE49-F238E27FC236}">
                <a16:creationId xmlns:a16="http://schemas.microsoft.com/office/drawing/2014/main" id="{08C33452-6DF7-4C75-85D9-7932472811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952" y="2012950"/>
            <a:ext cx="7614940" cy="5288808"/>
          </a:xfrm>
          <a:prstGeom prst="rect">
            <a:avLst/>
          </a:prstGeom>
        </p:spPr>
      </p:pic>
    </p:spTree>
    <p:extLst>
      <p:ext uri="{BB962C8B-B14F-4D97-AF65-F5344CB8AC3E}">
        <p14:creationId xmlns:p14="http://schemas.microsoft.com/office/powerpoint/2010/main" val="4183577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7A36-35FC-426D-BA65-2705B7AB5283}"/>
              </a:ext>
            </a:extLst>
          </p:cNvPr>
          <p:cNvSpPr>
            <a:spLocks noGrp="1"/>
          </p:cNvSpPr>
          <p:nvPr>
            <p:ph type="title"/>
          </p:nvPr>
        </p:nvSpPr>
        <p:spPr/>
        <p:txBody>
          <a:bodyPr/>
          <a:lstStyle/>
          <a:p>
            <a:r>
              <a:rPr lang="sk-SK" dirty="0"/>
              <a:t>Source Properties</a:t>
            </a:r>
          </a:p>
        </p:txBody>
      </p:sp>
      <p:pic>
        <p:nvPicPr>
          <p:cNvPr id="5" name="Picture 4">
            <a:extLst>
              <a:ext uri="{FF2B5EF4-FFF2-40B4-BE49-F238E27FC236}">
                <a16:creationId xmlns:a16="http://schemas.microsoft.com/office/drawing/2014/main" id="{59CD86DF-85BD-446A-8BFB-990A1EC70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0" y="2012950"/>
            <a:ext cx="10080625" cy="4830156"/>
          </a:xfrm>
          <a:prstGeom prst="rect">
            <a:avLst/>
          </a:prstGeom>
        </p:spPr>
      </p:pic>
    </p:spTree>
    <p:extLst>
      <p:ext uri="{BB962C8B-B14F-4D97-AF65-F5344CB8AC3E}">
        <p14:creationId xmlns:p14="http://schemas.microsoft.com/office/powerpoint/2010/main" val="1708795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BC841-67CA-47A3-B10A-38E1769D3180}"/>
              </a:ext>
            </a:extLst>
          </p:cNvPr>
          <p:cNvSpPr>
            <a:spLocks noGrp="1"/>
          </p:cNvSpPr>
          <p:nvPr>
            <p:ph type="title"/>
          </p:nvPr>
        </p:nvSpPr>
        <p:spPr/>
        <p:txBody>
          <a:bodyPr/>
          <a:lstStyle/>
          <a:p>
            <a:r>
              <a:rPr lang="sk-SK" dirty="0"/>
              <a:t>Target Properties</a:t>
            </a:r>
          </a:p>
        </p:txBody>
      </p:sp>
      <p:pic>
        <p:nvPicPr>
          <p:cNvPr id="5" name="Picture 4">
            <a:extLst>
              <a:ext uri="{FF2B5EF4-FFF2-40B4-BE49-F238E27FC236}">
                <a16:creationId xmlns:a16="http://schemas.microsoft.com/office/drawing/2014/main" id="{97FE1AED-3CF0-439A-8EC0-08143C64C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 y="1763613"/>
            <a:ext cx="10080625" cy="4449570"/>
          </a:xfrm>
          <a:prstGeom prst="rect">
            <a:avLst/>
          </a:prstGeom>
        </p:spPr>
      </p:pic>
    </p:spTree>
    <p:extLst>
      <p:ext uri="{BB962C8B-B14F-4D97-AF65-F5344CB8AC3E}">
        <p14:creationId xmlns:p14="http://schemas.microsoft.com/office/powerpoint/2010/main" val="147479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AED0-E32B-4F83-9BC3-7A9D8D0AD9C3}"/>
              </a:ext>
            </a:extLst>
          </p:cNvPr>
          <p:cNvSpPr>
            <a:spLocks noGrp="1"/>
          </p:cNvSpPr>
          <p:nvPr>
            <p:ph type="title"/>
          </p:nvPr>
        </p:nvSpPr>
        <p:spPr/>
        <p:txBody>
          <a:bodyPr/>
          <a:lstStyle/>
          <a:p>
            <a:r>
              <a:rPr lang="sk-SK" dirty="0"/>
              <a:t>Transformations</a:t>
            </a:r>
          </a:p>
        </p:txBody>
      </p:sp>
      <p:sp>
        <p:nvSpPr>
          <p:cNvPr id="3" name="Content Placeholder 2">
            <a:extLst>
              <a:ext uri="{FF2B5EF4-FFF2-40B4-BE49-F238E27FC236}">
                <a16:creationId xmlns:a16="http://schemas.microsoft.com/office/drawing/2014/main" id="{7051AFF7-3021-4BF6-A2CB-DF8D603A62CE}"/>
              </a:ext>
            </a:extLst>
          </p:cNvPr>
          <p:cNvSpPr>
            <a:spLocks noGrp="1"/>
          </p:cNvSpPr>
          <p:nvPr>
            <p:ph idx="1"/>
          </p:nvPr>
        </p:nvSpPr>
        <p:spPr/>
        <p:txBody>
          <a:bodyPr/>
          <a:lstStyle/>
          <a:p>
            <a:r>
              <a:rPr lang="sk-SK" dirty="0"/>
              <a:t>Transformation</a:t>
            </a:r>
          </a:p>
          <a:p>
            <a:pPr lvl="1"/>
            <a:r>
              <a:rPr lang="sk-SK" dirty="0"/>
              <a:t>objects</a:t>
            </a:r>
            <a:r>
              <a:rPr lang="en-GB" dirty="0"/>
              <a:t> which creates, modifies or passes data to the defined target structures (tables, files or any other target). </a:t>
            </a:r>
            <a:endParaRPr lang="sk-SK" dirty="0"/>
          </a:p>
          <a:p>
            <a:pPr lvl="1"/>
            <a:r>
              <a:rPr lang="sk-SK" dirty="0"/>
              <a:t>modifies</a:t>
            </a:r>
            <a:r>
              <a:rPr lang="en-GB" dirty="0"/>
              <a:t> the source data as per the requirement of target system. </a:t>
            </a:r>
            <a:endParaRPr lang="sk-SK" dirty="0"/>
          </a:p>
          <a:p>
            <a:pPr lvl="1"/>
            <a:r>
              <a:rPr lang="sk-SK" dirty="0"/>
              <a:t>e</a:t>
            </a:r>
            <a:r>
              <a:rPr lang="en-GB" dirty="0" err="1"/>
              <a:t>nsures</a:t>
            </a:r>
            <a:r>
              <a:rPr lang="en-GB" dirty="0"/>
              <a:t> the quality of the data being loaded into the target. </a:t>
            </a:r>
            <a:endParaRPr lang="sk-SK" dirty="0"/>
          </a:p>
        </p:txBody>
      </p:sp>
    </p:spTree>
    <p:extLst>
      <p:ext uri="{BB962C8B-B14F-4D97-AF65-F5344CB8AC3E}">
        <p14:creationId xmlns:p14="http://schemas.microsoft.com/office/powerpoint/2010/main" val="403110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7FD3-35B5-42A3-B0BF-574E29864FB5}"/>
              </a:ext>
            </a:extLst>
          </p:cNvPr>
          <p:cNvSpPr>
            <a:spLocks noGrp="1"/>
          </p:cNvSpPr>
          <p:nvPr>
            <p:ph type="title"/>
          </p:nvPr>
        </p:nvSpPr>
        <p:spPr/>
        <p:txBody>
          <a:bodyPr/>
          <a:lstStyle/>
          <a:p>
            <a:r>
              <a:rPr lang="sk-SK" dirty="0"/>
              <a:t>Workflow Monitor</a:t>
            </a:r>
          </a:p>
        </p:txBody>
      </p:sp>
      <p:pic>
        <p:nvPicPr>
          <p:cNvPr id="5" name="Picture 4">
            <a:extLst>
              <a:ext uri="{FF2B5EF4-FFF2-40B4-BE49-F238E27FC236}">
                <a16:creationId xmlns:a16="http://schemas.microsoft.com/office/drawing/2014/main" id="{82FAABCA-3179-4757-A54D-8913D938B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848" y="2017740"/>
            <a:ext cx="7937548" cy="5306316"/>
          </a:xfrm>
          <a:prstGeom prst="rect">
            <a:avLst/>
          </a:prstGeom>
        </p:spPr>
      </p:pic>
    </p:spTree>
    <p:extLst>
      <p:ext uri="{BB962C8B-B14F-4D97-AF65-F5344CB8AC3E}">
        <p14:creationId xmlns:p14="http://schemas.microsoft.com/office/powerpoint/2010/main" val="3243007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0403-0EB0-49B9-885C-85727029F4DC}"/>
              </a:ext>
            </a:extLst>
          </p:cNvPr>
          <p:cNvSpPr>
            <a:spLocks noGrp="1"/>
          </p:cNvSpPr>
          <p:nvPr>
            <p:ph type="title"/>
          </p:nvPr>
        </p:nvSpPr>
        <p:spPr/>
        <p:txBody>
          <a:bodyPr/>
          <a:lstStyle/>
          <a:p>
            <a:r>
              <a:rPr lang="sk-SK" dirty="0"/>
              <a:t>Transformations</a:t>
            </a:r>
          </a:p>
        </p:txBody>
      </p:sp>
      <p:sp>
        <p:nvSpPr>
          <p:cNvPr id="3" name="Content Placeholder 2">
            <a:extLst>
              <a:ext uri="{FF2B5EF4-FFF2-40B4-BE49-F238E27FC236}">
                <a16:creationId xmlns:a16="http://schemas.microsoft.com/office/drawing/2014/main" id="{CE9C6311-AA96-4840-984B-B684AC3C6C4F}"/>
              </a:ext>
            </a:extLst>
          </p:cNvPr>
          <p:cNvSpPr>
            <a:spLocks noGrp="1"/>
          </p:cNvSpPr>
          <p:nvPr>
            <p:ph idx="1"/>
          </p:nvPr>
        </p:nvSpPr>
        <p:spPr>
          <a:xfrm>
            <a:off x="504825" y="1763613"/>
            <a:ext cx="9069388" cy="4279900"/>
          </a:xfrm>
        </p:spPr>
        <p:txBody>
          <a:bodyPr/>
          <a:lstStyle/>
          <a:p>
            <a:r>
              <a:rPr lang="sk-SK" dirty="0"/>
              <a:t>Connected transformations</a:t>
            </a:r>
          </a:p>
          <a:p>
            <a:pPr lvl="1"/>
            <a:r>
              <a:rPr lang="en-GB" dirty="0"/>
              <a:t>transformations which are connected to other transformations</a:t>
            </a:r>
            <a:r>
              <a:rPr lang="sk-SK" dirty="0"/>
              <a:t> (e.g. Source qualifier)</a:t>
            </a:r>
          </a:p>
          <a:p>
            <a:r>
              <a:rPr lang="sk-SK" dirty="0"/>
              <a:t>Unconnected transformations</a:t>
            </a:r>
          </a:p>
          <a:p>
            <a:pPr lvl="1"/>
            <a:r>
              <a:rPr lang="en-GB" dirty="0"/>
              <a:t>not connected to any other transformations</a:t>
            </a:r>
            <a:endParaRPr lang="sk-SK" dirty="0"/>
          </a:p>
          <a:p>
            <a:pPr lvl="1"/>
            <a:r>
              <a:rPr lang="sk-SK" dirty="0"/>
              <a:t>called </a:t>
            </a:r>
            <a:r>
              <a:rPr lang="en-GB" dirty="0"/>
              <a:t>inside other transformations like Expression transformation. </a:t>
            </a:r>
            <a:endParaRPr lang="sk-SK" dirty="0"/>
          </a:p>
          <a:p>
            <a:pPr lvl="1"/>
            <a:r>
              <a:rPr lang="en-GB" dirty="0"/>
              <a:t>not part of the pipeline</a:t>
            </a:r>
            <a:endParaRPr lang="sk-SK" dirty="0"/>
          </a:p>
          <a:p>
            <a:pPr lvl="1"/>
            <a:r>
              <a:rPr lang="en-GB" dirty="0"/>
              <a:t>useful when their functionality is only required periodically or based upon certain conditions</a:t>
            </a:r>
            <a:r>
              <a:rPr lang="sk-SK" dirty="0"/>
              <a:t> (e.g. Tax calculation when tax value is not  available)</a:t>
            </a:r>
          </a:p>
          <a:p>
            <a:pPr lvl="1"/>
            <a:endParaRPr lang="sk-SK" dirty="0"/>
          </a:p>
        </p:txBody>
      </p:sp>
    </p:spTree>
    <p:extLst>
      <p:ext uri="{BB962C8B-B14F-4D97-AF65-F5344CB8AC3E}">
        <p14:creationId xmlns:p14="http://schemas.microsoft.com/office/powerpoint/2010/main" val="3311854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F4F02-2ACE-4294-9560-6F471D5602EF}"/>
              </a:ext>
            </a:extLst>
          </p:cNvPr>
          <p:cNvSpPr>
            <a:spLocks noGrp="1"/>
          </p:cNvSpPr>
          <p:nvPr>
            <p:ph type="title"/>
          </p:nvPr>
        </p:nvSpPr>
        <p:spPr/>
        <p:txBody>
          <a:bodyPr/>
          <a:lstStyle/>
          <a:p>
            <a:r>
              <a:rPr lang="sk-SK" dirty="0"/>
              <a:t>Transformations</a:t>
            </a:r>
          </a:p>
        </p:txBody>
      </p:sp>
      <p:pic>
        <p:nvPicPr>
          <p:cNvPr id="5" name="Picture 4">
            <a:extLst>
              <a:ext uri="{FF2B5EF4-FFF2-40B4-BE49-F238E27FC236}">
                <a16:creationId xmlns:a16="http://schemas.microsoft.com/office/drawing/2014/main" id="{CA7FC7BD-3CF3-4345-869E-05BBDDFF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319" y="2915741"/>
            <a:ext cx="7772400" cy="3133725"/>
          </a:xfrm>
          <a:prstGeom prst="rect">
            <a:avLst/>
          </a:prstGeom>
        </p:spPr>
      </p:pic>
    </p:spTree>
    <p:extLst>
      <p:ext uri="{BB962C8B-B14F-4D97-AF65-F5344CB8AC3E}">
        <p14:creationId xmlns:p14="http://schemas.microsoft.com/office/powerpoint/2010/main" val="1695269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6334E-1D78-45F4-92AA-DC17B8B42936}"/>
              </a:ext>
            </a:extLst>
          </p:cNvPr>
          <p:cNvSpPr>
            <a:spLocks noGrp="1"/>
          </p:cNvSpPr>
          <p:nvPr>
            <p:ph type="title"/>
          </p:nvPr>
        </p:nvSpPr>
        <p:spPr/>
        <p:txBody>
          <a:bodyPr/>
          <a:lstStyle/>
          <a:p>
            <a:r>
              <a:rPr lang="sk-SK" dirty="0"/>
              <a:t>Transformations</a:t>
            </a:r>
          </a:p>
        </p:txBody>
      </p:sp>
      <p:sp>
        <p:nvSpPr>
          <p:cNvPr id="3" name="Content Placeholder 2">
            <a:extLst>
              <a:ext uri="{FF2B5EF4-FFF2-40B4-BE49-F238E27FC236}">
                <a16:creationId xmlns:a16="http://schemas.microsoft.com/office/drawing/2014/main" id="{1777E484-2C26-4EE8-BCD9-F8289AB9CB30}"/>
              </a:ext>
            </a:extLst>
          </p:cNvPr>
          <p:cNvSpPr>
            <a:spLocks noGrp="1"/>
          </p:cNvSpPr>
          <p:nvPr>
            <p:ph idx="1"/>
          </p:nvPr>
        </p:nvSpPr>
        <p:spPr>
          <a:xfrm>
            <a:off x="504825" y="1876201"/>
            <a:ext cx="9069388" cy="4279900"/>
          </a:xfrm>
        </p:spPr>
        <p:txBody>
          <a:bodyPr/>
          <a:lstStyle/>
          <a:p>
            <a:r>
              <a:rPr lang="sk-SK" dirty="0"/>
              <a:t>Passive</a:t>
            </a:r>
          </a:p>
          <a:p>
            <a:pPr lvl="1"/>
            <a:r>
              <a:rPr lang="en-GB" dirty="0"/>
              <a:t>does not change the number of input rows</a:t>
            </a:r>
            <a:endParaRPr lang="sk-SK" dirty="0"/>
          </a:p>
          <a:p>
            <a:pPr lvl="1"/>
            <a:r>
              <a:rPr lang="en-GB" dirty="0"/>
              <a:t>data is modified at row level</a:t>
            </a:r>
            <a:endParaRPr lang="sk-SK" dirty="0"/>
          </a:p>
          <a:p>
            <a:pPr lvl="1"/>
            <a:r>
              <a:rPr lang="en-GB" dirty="0"/>
              <a:t>no new rows are created, or existing rows are dropped.</a:t>
            </a:r>
            <a:endParaRPr lang="sk-SK" dirty="0"/>
          </a:p>
          <a:p>
            <a:r>
              <a:rPr lang="sk-SK" dirty="0"/>
              <a:t>Active</a:t>
            </a:r>
          </a:p>
          <a:p>
            <a:pPr lvl="1"/>
            <a:r>
              <a:rPr lang="en-GB" dirty="0"/>
              <a:t>modifies the data rows and the number of input rows passed to them.</a:t>
            </a:r>
            <a:endParaRPr lang="sk-SK" dirty="0"/>
          </a:p>
          <a:p>
            <a:pPr lvl="1"/>
            <a:r>
              <a:rPr lang="sk-SK" dirty="0"/>
              <a:t>Example:</a:t>
            </a:r>
            <a:r>
              <a:rPr lang="en-GB" dirty="0"/>
              <a:t> transformation receives ten rows as input, and it returns fifteen rows as an output </a:t>
            </a:r>
            <a:endParaRPr lang="sk-SK" dirty="0"/>
          </a:p>
          <a:p>
            <a:pPr lvl="1"/>
            <a:r>
              <a:rPr lang="sk-SK" dirty="0"/>
              <a:t>t</a:t>
            </a:r>
            <a:r>
              <a:rPr lang="en-GB" dirty="0"/>
              <a:t>he data in the row is also modified</a:t>
            </a:r>
            <a:endParaRPr lang="sk-SK" dirty="0"/>
          </a:p>
        </p:txBody>
      </p:sp>
    </p:spTree>
    <p:extLst>
      <p:ext uri="{BB962C8B-B14F-4D97-AF65-F5344CB8AC3E}">
        <p14:creationId xmlns:p14="http://schemas.microsoft.com/office/powerpoint/2010/main" val="228037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138A-DE9B-4E1E-886F-32C58C3EA484}"/>
              </a:ext>
            </a:extLst>
          </p:cNvPr>
          <p:cNvSpPr>
            <a:spLocks noGrp="1"/>
          </p:cNvSpPr>
          <p:nvPr>
            <p:ph type="title"/>
          </p:nvPr>
        </p:nvSpPr>
        <p:spPr/>
        <p:txBody>
          <a:bodyPr/>
          <a:lstStyle/>
          <a:p>
            <a:r>
              <a:rPr lang="sk-SK" dirty="0"/>
              <a:t>Filter Transformation</a:t>
            </a:r>
          </a:p>
        </p:txBody>
      </p:sp>
      <p:sp>
        <p:nvSpPr>
          <p:cNvPr id="3" name="Content Placeholder 2">
            <a:extLst>
              <a:ext uri="{FF2B5EF4-FFF2-40B4-BE49-F238E27FC236}">
                <a16:creationId xmlns:a16="http://schemas.microsoft.com/office/drawing/2014/main" id="{7514734D-1D8A-4A12-8203-DB9760CCDAEE}"/>
              </a:ext>
            </a:extLst>
          </p:cNvPr>
          <p:cNvSpPr>
            <a:spLocks noGrp="1"/>
          </p:cNvSpPr>
          <p:nvPr>
            <p:ph idx="1"/>
          </p:nvPr>
        </p:nvSpPr>
        <p:spPr/>
        <p:txBody>
          <a:bodyPr/>
          <a:lstStyle/>
          <a:p>
            <a:r>
              <a:rPr lang="sk-SK" dirty="0"/>
              <a:t>A</a:t>
            </a:r>
            <a:r>
              <a:rPr lang="en-GB" dirty="0" err="1"/>
              <a:t>ctive</a:t>
            </a:r>
            <a:r>
              <a:rPr lang="en-GB" dirty="0"/>
              <a:t> transformation</a:t>
            </a:r>
            <a:endParaRPr lang="sk-SK" dirty="0"/>
          </a:p>
          <a:p>
            <a:r>
              <a:rPr lang="sk-SK" dirty="0"/>
              <a:t>F</a:t>
            </a:r>
            <a:r>
              <a:rPr lang="en-GB" dirty="0" err="1"/>
              <a:t>ilter</a:t>
            </a:r>
            <a:r>
              <a:rPr lang="sk-SK" dirty="0"/>
              <a:t>s</a:t>
            </a:r>
            <a:r>
              <a:rPr lang="en-GB" dirty="0"/>
              <a:t> records based on </a:t>
            </a:r>
            <a:r>
              <a:rPr lang="sk-SK" dirty="0"/>
              <a:t>a</a:t>
            </a:r>
            <a:r>
              <a:rPr lang="en-GB" dirty="0"/>
              <a:t> filter condition</a:t>
            </a:r>
          </a:p>
          <a:p>
            <a:endParaRPr lang="sk-SK" dirty="0"/>
          </a:p>
        </p:txBody>
      </p:sp>
      <p:pic>
        <p:nvPicPr>
          <p:cNvPr id="5" name="Picture 4">
            <a:extLst>
              <a:ext uri="{FF2B5EF4-FFF2-40B4-BE49-F238E27FC236}">
                <a16:creationId xmlns:a16="http://schemas.microsoft.com/office/drawing/2014/main" id="{6465D0CB-D88D-489A-B15D-18518F607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91805"/>
            <a:ext cx="10080625" cy="3881459"/>
          </a:xfrm>
          <a:prstGeom prst="rect">
            <a:avLst/>
          </a:prstGeom>
        </p:spPr>
      </p:pic>
    </p:spTree>
    <p:extLst>
      <p:ext uri="{BB962C8B-B14F-4D97-AF65-F5344CB8AC3E}">
        <p14:creationId xmlns:p14="http://schemas.microsoft.com/office/powerpoint/2010/main" val="12497128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BDE6-D6A6-4E1B-9412-45E3F7443D84}"/>
              </a:ext>
            </a:extLst>
          </p:cNvPr>
          <p:cNvSpPr>
            <a:spLocks noGrp="1"/>
          </p:cNvSpPr>
          <p:nvPr>
            <p:ph type="title"/>
          </p:nvPr>
        </p:nvSpPr>
        <p:spPr/>
        <p:txBody>
          <a:bodyPr/>
          <a:lstStyle/>
          <a:p>
            <a:r>
              <a:rPr lang="sk-SK" dirty="0"/>
              <a:t>Filter Transformation</a:t>
            </a:r>
          </a:p>
        </p:txBody>
      </p:sp>
      <p:pic>
        <p:nvPicPr>
          <p:cNvPr id="7" name="Picture 6">
            <a:extLst>
              <a:ext uri="{FF2B5EF4-FFF2-40B4-BE49-F238E27FC236}">
                <a16:creationId xmlns:a16="http://schemas.microsoft.com/office/drawing/2014/main" id="{620DA0CB-7C02-4553-8940-376BCCD10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0" y="2753666"/>
            <a:ext cx="9896475" cy="4838700"/>
          </a:xfrm>
          <a:prstGeom prst="rect">
            <a:avLst/>
          </a:prstGeom>
        </p:spPr>
      </p:pic>
      <p:pic>
        <p:nvPicPr>
          <p:cNvPr id="8" name="Picture 7">
            <a:extLst>
              <a:ext uri="{FF2B5EF4-FFF2-40B4-BE49-F238E27FC236}">
                <a16:creationId xmlns:a16="http://schemas.microsoft.com/office/drawing/2014/main" id="{35475040-71D6-433E-A8AC-96DCE6431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208" y="1619597"/>
            <a:ext cx="3771900" cy="1847850"/>
          </a:xfrm>
          <a:prstGeom prst="rect">
            <a:avLst/>
          </a:prstGeom>
        </p:spPr>
      </p:pic>
    </p:spTree>
    <p:extLst>
      <p:ext uri="{BB962C8B-B14F-4D97-AF65-F5344CB8AC3E}">
        <p14:creationId xmlns:p14="http://schemas.microsoft.com/office/powerpoint/2010/main" val="3956892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EA11F-E293-470C-8D4A-D0AE00AC1649}"/>
              </a:ext>
            </a:extLst>
          </p:cNvPr>
          <p:cNvSpPr>
            <a:spLocks noGrp="1"/>
          </p:cNvSpPr>
          <p:nvPr>
            <p:ph type="title"/>
          </p:nvPr>
        </p:nvSpPr>
        <p:spPr/>
        <p:txBody>
          <a:bodyPr/>
          <a:lstStyle/>
          <a:p>
            <a:r>
              <a:rPr lang="sk-SK" dirty="0"/>
              <a:t>Filter Transformation</a:t>
            </a:r>
          </a:p>
        </p:txBody>
      </p:sp>
      <p:pic>
        <p:nvPicPr>
          <p:cNvPr id="5" name="Picture 4">
            <a:extLst>
              <a:ext uri="{FF2B5EF4-FFF2-40B4-BE49-F238E27FC236}">
                <a16:creationId xmlns:a16="http://schemas.microsoft.com/office/drawing/2014/main" id="{C6B443B4-9FB3-4194-86A8-B664599E2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0" y="2012950"/>
            <a:ext cx="10048875" cy="4848225"/>
          </a:xfrm>
          <a:prstGeom prst="rect">
            <a:avLst/>
          </a:prstGeom>
        </p:spPr>
      </p:pic>
    </p:spTree>
    <p:extLst>
      <p:ext uri="{BB962C8B-B14F-4D97-AF65-F5344CB8AC3E}">
        <p14:creationId xmlns:p14="http://schemas.microsoft.com/office/powerpoint/2010/main" val="2218095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2FC5-D3CE-43EF-89EC-48928EB3E2DD}"/>
              </a:ext>
            </a:extLst>
          </p:cNvPr>
          <p:cNvSpPr>
            <a:spLocks noGrp="1"/>
          </p:cNvSpPr>
          <p:nvPr>
            <p:ph type="title"/>
          </p:nvPr>
        </p:nvSpPr>
        <p:spPr/>
        <p:txBody>
          <a:bodyPr/>
          <a:lstStyle/>
          <a:p>
            <a:r>
              <a:rPr lang="sk-SK" dirty="0"/>
              <a:t>Filter Transformation</a:t>
            </a:r>
          </a:p>
        </p:txBody>
      </p:sp>
      <p:pic>
        <p:nvPicPr>
          <p:cNvPr id="5" name="Picture 4">
            <a:extLst>
              <a:ext uri="{FF2B5EF4-FFF2-40B4-BE49-F238E27FC236}">
                <a16:creationId xmlns:a16="http://schemas.microsoft.com/office/drawing/2014/main" id="{34F923D2-7E6E-4D1C-8E5E-A06260CAE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76" y="1691605"/>
            <a:ext cx="5546426" cy="3599770"/>
          </a:xfrm>
          <a:prstGeom prst="rect">
            <a:avLst/>
          </a:prstGeom>
        </p:spPr>
      </p:pic>
      <p:pic>
        <p:nvPicPr>
          <p:cNvPr id="7" name="Picture 6">
            <a:extLst>
              <a:ext uri="{FF2B5EF4-FFF2-40B4-BE49-F238E27FC236}">
                <a16:creationId xmlns:a16="http://schemas.microsoft.com/office/drawing/2014/main" id="{37335617-2769-4458-9F31-12CA79DE1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8225" y="3772942"/>
            <a:ext cx="5616624" cy="3691320"/>
          </a:xfrm>
          <a:prstGeom prst="rect">
            <a:avLst/>
          </a:prstGeom>
        </p:spPr>
      </p:pic>
    </p:spTree>
    <p:extLst>
      <p:ext uri="{BB962C8B-B14F-4D97-AF65-F5344CB8AC3E}">
        <p14:creationId xmlns:p14="http://schemas.microsoft.com/office/powerpoint/2010/main" val="229618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5E42-75F0-4117-85C7-43A118C62771}"/>
              </a:ext>
            </a:extLst>
          </p:cNvPr>
          <p:cNvSpPr>
            <a:spLocks noGrp="1"/>
          </p:cNvSpPr>
          <p:nvPr>
            <p:ph type="title"/>
          </p:nvPr>
        </p:nvSpPr>
        <p:spPr/>
        <p:txBody>
          <a:bodyPr/>
          <a:lstStyle/>
          <a:p>
            <a:r>
              <a:rPr lang="sk-SK" dirty="0"/>
              <a:t>Source Qualifier Transformation</a:t>
            </a:r>
          </a:p>
        </p:txBody>
      </p:sp>
      <p:sp>
        <p:nvSpPr>
          <p:cNvPr id="3" name="Content Placeholder 2">
            <a:extLst>
              <a:ext uri="{FF2B5EF4-FFF2-40B4-BE49-F238E27FC236}">
                <a16:creationId xmlns:a16="http://schemas.microsoft.com/office/drawing/2014/main" id="{20EC9D64-C094-40D8-BB4B-4261DDC729C3}"/>
              </a:ext>
            </a:extLst>
          </p:cNvPr>
          <p:cNvSpPr>
            <a:spLocks noGrp="1"/>
          </p:cNvSpPr>
          <p:nvPr>
            <p:ph idx="1"/>
          </p:nvPr>
        </p:nvSpPr>
        <p:spPr/>
        <p:txBody>
          <a:bodyPr/>
          <a:lstStyle/>
          <a:p>
            <a:r>
              <a:rPr lang="sk-SK" dirty="0"/>
              <a:t>Active and connected</a:t>
            </a:r>
          </a:p>
          <a:p>
            <a:r>
              <a:rPr lang="sk-SK" dirty="0"/>
              <a:t>Represents</a:t>
            </a:r>
            <a:r>
              <a:rPr lang="en-GB" dirty="0"/>
              <a:t> the rows that the integrations service read</a:t>
            </a:r>
            <a:endParaRPr lang="sk-SK" dirty="0"/>
          </a:p>
          <a:p>
            <a:r>
              <a:rPr lang="en-GB" dirty="0"/>
              <a:t>Whenever a source </a:t>
            </a:r>
            <a:r>
              <a:rPr lang="sk-SK" dirty="0"/>
              <a:t>is added to a </a:t>
            </a:r>
            <a:r>
              <a:rPr lang="en-GB" dirty="0"/>
              <a:t>mapping, a source qualifier transformation is required</a:t>
            </a:r>
            <a:endParaRPr lang="sk-SK" dirty="0"/>
          </a:p>
          <a:p>
            <a:r>
              <a:rPr lang="en-GB" dirty="0"/>
              <a:t>When we add a source to a mapping, source qualifier transformation is added automatically. </a:t>
            </a:r>
            <a:endParaRPr lang="sk-SK" dirty="0"/>
          </a:p>
          <a:p>
            <a:r>
              <a:rPr lang="sk-SK" dirty="0"/>
              <a:t>W</a:t>
            </a:r>
            <a:r>
              <a:rPr lang="en-GB" dirty="0"/>
              <a:t>e can define and override how the data is fetched from the source. </a:t>
            </a:r>
            <a:endParaRPr lang="sk-SK" dirty="0"/>
          </a:p>
        </p:txBody>
      </p:sp>
    </p:spTree>
    <p:extLst>
      <p:ext uri="{BB962C8B-B14F-4D97-AF65-F5344CB8AC3E}">
        <p14:creationId xmlns:p14="http://schemas.microsoft.com/office/powerpoint/2010/main" val="36872660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9990-EE0D-4910-ADFA-429E93ED5FDC}"/>
              </a:ext>
            </a:extLst>
          </p:cNvPr>
          <p:cNvSpPr>
            <a:spLocks noGrp="1"/>
          </p:cNvSpPr>
          <p:nvPr>
            <p:ph type="title"/>
          </p:nvPr>
        </p:nvSpPr>
        <p:spPr/>
        <p:txBody>
          <a:bodyPr/>
          <a:lstStyle/>
          <a:p>
            <a:r>
              <a:rPr lang="sk-SK" dirty="0"/>
              <a:t>Source Qualifier Transformation</a:t>
            </a:r>
          </a:p>
        </p:txBody>
      </p:sp>
      <p:pic>
        <p:nvPicPr>
          <p:cNvPr id="5" name="Picture 4">
            <a:extLst>
              <a:ext uri="{FF2B5EF4-FFF2-40B4-BE49-F238E27FC236}">
                <a16:creationId xmlns:a16="http://schemas.microsoft.com/office/drawing/2014/main" id="{DA1717D1-D01D-47A4-B879-40E7B88C9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056" y="2012950"/>
            <a:ext cx="9686925" cy="5457825"/>
          </a:xfrm>
          <a:prstGeom prst="rect">
            <a:avLst/>
          </a:prstGeom>
        </p:spPr>
      </p:pic>
    </p:spTree>
    <p:extLst>
      <p:ext uri="{BB962C8B-B14F-4D97-AF65-F5344CB8AC3E}">
        <p14:creationId xmlns:p14="http://schemas.microsoft.com/office/powerpoint/2010/main" val="26070977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08D8-CA80-4EED-BB4E-5F82A44233AE}"/>
              </a:ext>
            </a:extLst>
          </p:cNvPr>
          <p:cNvSpPr>
            <a:spLocks noGrp="1"/>
          </p:cNvSpPr>
          <p:nvPr>
            <p:ph type="title"/>
          </p:nvPr>
        </p:nvSpPr>
        <p:spPr/>
        <p:txBody>
          <a:bodyPr/>
          <a:lstStyle/>
          <a:p>
            <a:r>
              <a:rPr lang="sk-SK" dirty="0"/>
              <a:t>Source Qualifier Transformation</a:t>
            </a:r>
          </a:p>
        </p:txBody>
      </p:sp>
      <p:pic>
        <p:nvPicPr>
          <p:cNvPr id="5" name="Picture 4">
            <a:extLst>
              <a:ext uri="{FF2B5EF4-FFF2-40B4-BE49-F238E27FC236}">
                <a16:creationId xmlns:a16="http://schemas.microsoft.com/office/drawing/2014/main" id="{9BBF7118-8CC2-41FB-A5AC-974DB138F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68" y="2012950"/>
            <a:ext cx="5381625" cy="4029075"/>
          </a:xfrm>
          <a:prstGeom prst="rect">
            <a:avLst/>
          </a:prstGeom>
        </p:spPr>
      </p:pic>
      <p:pic>
        <p:nvPicPr>
          <p:cNvPr id="7" name="Picture 6">
            <a:extLst>
              <a:ext uri="{FF2B5EF4-FFF2-40B4-BE49-F238E27FC236}">
                <a16:creationId xmlns:a16="http://schemas.microsoft.com/office/drawing/2014/main" id="{21E7F568-E901-45E9-9B34-0DBF56982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00" y="3532187"/>
            <a:ext cx="5381625" cy="4029075"/>
          </a:xfrm>
          <a:prstGeom prst="rect">
            <a:avLst/>
          </a:prstGeom>
        </p:spPr>
      </p:pic>
    </p:spTree>
    <p:extLst>
      <p:ext uri="{BB962C8B-B14F-4D97-AF65-F5344CB8AC3E}">
        <p14:creationId xmlns:p14="http://schemas.microsoft.com/office/powerpoint/2010/main" val="4161814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763C-E373-4324-81D9-976FE646590A}"/>
              </a:ext>
            </a:extLst>
          </p:cNvPr>
          <p:cNvSpPr>
            <a:spLocks noGrp="1"/>
          </p:cNvSpPr>
          <p:nvPr>
            <p:ph type="title"/>
          </p:nvPr>
        </p:nvSpPr>
        <p:spPr/>
        <p:txBody>
          <a:bodyPr/>
          <a:lstStyle/>
          <a:p>
            <a:r>
              <a:rPr lang="sk-SK" dirty="0"/>
              <a:t>Workflow Monitor (Task View)</a:t>
            </a:r>
          </a:p>
        </p:txBody>
      </p:sp>
      <p:pic>
        <p:nvPicPr>
          <p:cNvPr id="5" name="Picture 4">
            <a:extLst>
              <a:ext uri="{FF2B5EF4-FFF2-40B4-BE49-F238E27FC236}">
                <a16:creationId xmlns:a16="http://schemas.microsoft.com/office/drawing/2014/main" id="{1D0B8AE6-D869-4E7E-AD27-43E6D06B9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 y="2627709"/>
            <a:ext cx="10080625" cy="2764586"/>
          </a:xfrm>
          <a:prstGeom prst="rect">
            <a:avLst/>
          </a:prstGeom>
        </p:spPr>
      </p:pic>
    </p:spTree>
    <p:extLst>
      <p:ext uri="{BB962C8B-B14F-4D97-AF65-F5344CB8AC3E}">
        <p14:creationId xmlns:p14="http://schemas.microsoft.com/office/powerpoint/2010/main" val="16476117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50A9C-61CB-4C97-8DF4-A842704A38BA}"/>
              </a:ext>
            </a:extLst>
          </p:cNvPr>
          <p:cNvSpPr>
            <a:spLocks noGrp="1"/>
          </p:cNvSpPr>
          <p:nvPr>
            <p:ph type="title"/>
          </p:nvPr>
        </p:nvSpPr>
        <p:spPr/>
        <p:txBody>
          <a:bodyPr/>
          <a:lstStyle/>
          <a:p>
            <a:r>
              <a:rPr lang="sk-SK" dirty="0"/>
              <a:t>Source Qualifier Transformation</a:t>
            </a:r>
          </a:p>
        </p:txBody>
      </p:sp>
      <p:pic>
        <p:nvPicPr>
          <p:cNvPr id="5" name="Picture 4">
            <a:extLst>
              <a:ext uri="{FF2B5EF4-FFF2-40B4-BE49-F238E27FC236}">
                <a16:creationId xmlns:a16="http://schemas.microsoft.com/office/drawing/2014/main" id="{7B327B07-97B9-4463-832C-C71F419D5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784" y="1765299"/>
            <a:ext cx="5381625" cy="4029075"/>
          </a:xfrm>
          <a:prstGeom prst="rect">
            <a:avLst/>
          </a:prstGeom>
        </p:spPr>
      </p:pic>
    </p:spTree>
    <p:extLst>
      <p:ext uri="{BB962C8B-B14F-4D97-AF65-F5344CB8AC3E}">
        <p14:creationId xmlns:p14="http://schemas.microsoft.com/office/powerpoint/2010/main" val="647077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ACD8-B956-4068-B485-864A02774A32}"/>
              </a:ext>
            </a:extLst>
          </p:cNvPr>
          <p:cNvSpPr>
            <a:spLocks noGrp="1"/>
          </p:cNvSpPr>
          <p:nvPr>
            <p:ph type="title"/>
          </p:nvPr>
        </p:nvSpPr>
        <p:spPr/>
        <p:txBody>
          <a:bodyPr/>
          <a:lstStyle/>
          <a:p>
            <a:r>
              <a:rPr lang="sk-SK" dirty="0"/>
              <a:t>Source Qualifier Transformation</a:t>
            </a:r>
          </a:p>
        </p:txBody>
      </p:sp>
      <p:pic>
        <p:nvPicPr>
          <p:cNvPr id="5" name="Picture 4">
            <a:extLst>
              <a:ext uri="{FF2B5EF4-FFF2-40B4-BE49-F238E27FC236}">
                <a16:creationId xmlns:a16="http://schemas.microsoft.com/office/drawing/2014/main" id="{05622F77-32EC-4AFF-BFB2-2A09F3B16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832" y="2012434"/>
            <a:ext cx="6343504" cy="4752528"/>
          </a:xfrm>
          <a:prstGeom prst="rect">
            <a:avLst/>
          </a:prstGeom>
        </p:spPr>
      </p:pic>
    </p:spTree>
    <p:extLst>
      <p:ext uri="{BB962C8B-B14F-4D97-AF65-F5344CB8AC3E}">
        <p14:creationId xmlns:p14="http://schemas.microsoft.com/office/powerpoint/2010/main" val="27865057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DDC6-F129-493C-87F9-B05D4CB93A94}"/>
              </a:ext>
            </a:extLst>
          </p:cNvPr>
          <p:cNvSpPr>
            <a:spLocks noGrp="1"/>
          </p:cNvSpPr>
          <p:nvPr>
            <p:ph type="title"/>
          </p:nvPr>
        </p:nvSpPr>
        <p:spPr/>
        <p:txBody>
          <a:bodyPr/>
          <a:lstStyle/>
          <a:p>
            <a:r>
              <a:rPr lang="sk-SK" dirty="0"/>
              <a:t>Aggregator Transformation </a:t>
            </a:r>
          </a:p>
        </p:txBody>
      </p:sp>
      <p:sp>
        <p:nvSpPr>
          <p:cNvPr id="3" name="Content Placeholder 2">
            <a:extLst>
              <a:ext uri="{FF2B5EF4-FFF2-40B4-BE49-F238E27FC236}">
                <a16:creationId xmlns:a16="http://schemas.microsoft.com/office/drawing/2014/main" id="{F8FF88A9-EBFA-4F2E-92BB-05930957FC6F}"/>
              </a:ext>
            </a:extLst>
          </p:cNvPr>
          <p:cNvSpPr>
            <a:spLocks noGrp="1"/>
          </p:cNvSpPr>
          <p:nvPr>
            <p:ph idx="1"/>
          </p:nvPr>
        </p:nvSpPr>
        <p:spPr/>
        <p:txBody>
          <a:bodyPr/>
          <a:lstStyle/>
          <a:p>
            <a:r>
              <a:rPr lang="sk-SK" dirty="0"/>
              <a:t>A</a:t>
            </a:r>
            <a:r>
              <a:rPr lang="en-GB" dirty="0"/>
              <a:t>n active transformation </a:t>
            </a:r>
            <a:endParaRPr lang="sk-SK" dirty="0"/>
          </a:p>
          <a:p>
            <a:r>
              <a:rPr lang="sk-SK" dirty="0"/>
              <a:t>U</a:t>
            </a:r>
            <a:r>
              <a:rPr lang="en-GB" dirty="0" err="1"/>
              <a:t>sed</a:t>
            </a:r>
            <a:r>
              <a:rPr lang="en-GB" dirty="0"/>
              <a:t> to perform aggregate calculations </a:t>
            </a:r>
            <a:r>
              <a:rPr lang="sk-SK" dirty="0"/>
              <a:t>(sum, avg, ...)</a:t>
            </a:r>
          </a:p>
          <a:p>
            <a:r>
              <a:rPr lang="sk-SK" dirty="0"/>
              <a:t>A</a:t>
            </a:r>
            <a:r>
              <a:rPr lang="en-GB" dirty="0" err="1"/>
              <a:t>ggregator</a:t>
            </a:r>
            <a:r>
              <a:rPr lang="en-GB" dirty="0"/>
              <a:t> cache memory is used</a:t>
            </a:r>
            <a:endParaRPr lang="sk-SK" dirty="0"/>
          </a:p>
        </p:txBody>
      </p:sp>
    </p:spTree>
    <p:extLst>
      <p:ext uri="{BB962C8B-B14F-4D97-AF65-F5344CB8AC3E}">
        <p14:creationId xmlns:p14="http://schemas.microsoft.com/office/powerpoint/2010/main" val="2315651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9E42-7694-4800-B6EA-F1304843D90C}"/>
              </a:ext>
            </a:extLst>
          </p:cNvPr>
          <p:cNvSpPr>
            <a:spLocks noGrp="1"/>
          </p:cNvSpPr>
          <p:nvPr>
            <p:ph type="title"/>
          </p:nvPr>
        </p:nvSpPr>
        <p:spPr/>
        <p:txBody>
          <a:bodyPr/>
          <a:lstStyle/>
          <a:p>
            <a:r>
              <a:rPr lang="sk-SK" dirty="0"/>
              <a:t>Aggregator Transformation </a:t>
            </a:r>
          </a:p>
        </p:txBody>
      </p:sp>
      <p:sp>
        <p:nvSpPr>
          <p:cNvPr id="3" name="Content Placeholder 2">
            <a:extLst>
              <a:ext uri="{FF2B5EF4-FFF2-40B4-BE49-F238E27FC236}">
                <a16:creationId xmlns:a16="http://schemas.microsoft.com/office/drawing/2014/main" id="{A0578F10-B77E-451D-A251-B093E1B84690}"/>
              </a:ext>
            </a:extLst>
          </p:cNvPr>
          <p:cNvSpPr>
            <a:spLocks noGrp="1"/>
          </p:cNvSpPr>
          <p:nvPr>
            <p:ph idx="1"/>
          </p:nvPr>
        </p:nvSpPr>
        <p:spPr/>
        <p:txBody>
          <a:bodyPr/>
          <a:lstStyle/>
          <a:p>
            <a:r>
              <a:rPr lang="en-GB" dirty="0"/>
              <a:t>New target table</a:t>
            </a:r>
            <a:endParaRPr lang="sk-SK" dirty="0"/>
          </a:p>
        </p:txBody>
      </p:sp>
      <p:pic>
        <p:nvPicPr>
          <p:cNvPr id="7" name="Picture 6">
            <a:extLst>
              <a:ext uri="{FF2B5EF4-FFF2-40B4-BE49-F238E27FC236}">
                <a16:creationId xmlns:a16="http://schemas.microsoft.com/office/drawing/2014/main" id="{D1DEE6B5-C443-4E2D-B751-5A450D744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68" y="3275781"/>
            <a:ext cx="10080625" cy="4062651"/>
          </a:xfrm>
          <a:prstGeom prst="rect">
            <a:avLst/>
          </a:prstGeom>
        </p:spPr>
      </p:pic>
    </p:spTree>
    <p:extLst>
      <p:ext uri="{BB962C8B-B14F-4D97-AF65-F5344CB8AC3E}">
        <p14:creationId xmlns:p14="http://schemas.microsoft.com/office/powerpoint/2010/main" val="1771558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E21D3-98BA-43D5-AB9B-CBBCCE41F543}"/>
              </a:ext>
            </a:extLst>
          </p:cNvPr>
          <p:cNvSpPr>
            <a:spLocks noGrp="1"/>
          </p:cNvSpPr>
          <p:nvPr>
            <p:ph type="title"/>
          </p:nvPr>
        </p:nvSpPr>
        <p:spPr/>
        <p:txBody>
          <a:bodyPr/>
          <a:lstStyle/>
          <a:p>
            <a:r>
              <a:rPr lang="sk-SK" dirty="0"/>
              <a:t>Aggregator Transformation </a:t>
            </a:r>
          </a:p>
        </p:txBody>
      </p:sp>
      <p:pic>
        <p:nvPicPr>
          <p:cNvPr id="5" name="Picture 4">
            <a:extLst>
              <a:ext uri="{FF2B5EF4-FFF2-40B4-BE49-F238E27FC236}">
                <a16:creationId xmlns:a16="http://schemas.microsoft.com/office/drawing/2014/main" id="{7C6CF338-DFD2-4E0A-868D-2F376CBC4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12950"/>
            <a:ext cx="10080625" cy="5003999"/>
          </a:xfrm>
          <a:prstGeom prst="rect">
            <a:avLst/>
          </a:prstGeom>
        </p:spPr>
      </p:pic>
    </p:spTree>
    <p:extLst>
      <p:ext uri="{BB962C8B-B14F-4D97-AF65-F5344CB8AC3E}">
        <p14:creationId xmlns:p14="http://schemas.microsoft.com/office/powerpoint/2010/main" val="19168961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8BD9A-8CEC-40CA-B9CE-190EDE0D1919}"/>
              </a:ext>
            </a:extLst>
          </p:cNvPr>
          <p:cNvSpPr>
            <a:spLocks noGrp="1"/>
          </p:cNvSpPr>
          <p:nvPr>
            <p:ph type="title"/>
          </p:nvPr>
        </p:nvSpPr>
        <p:spPr/>
        <p:txBody>
          <a:bodyPr/>
          <a:lstStyle/>
          <a:p>
            <a:r>
              <a:rPr lang="sk-SK" dirty="0"/>
              <a:t>Aggregator Transformation </a:t>
            </a:r>
          </a:p>
        </p:txBody>
      </p:sp>
      <p:pic>
        <p:nvPicPr>
          <p:cNvPr id="5" name="Picture 4">
            <a:extLst>
              <a:ext uri="{FF2B5EF4-FFF2-40B4-BE49-F238E27FC236}">
                <a16:creationId xmlns:a16="http://schemas.microsoft.com/office/drawing/2014/main" id="{7C95B514-10A3-4491-BF3D-710B641855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55269"/>
            <a:ext cx="10080625" cy="3849136"/>
          </a:xfrm>
          <a:prstGeom prst="rect">
            <a:avLst/>
          </a:prstGeom>
        </p:spPr>
      </p:pic>
    </p:spTree>
    <p:extLst>
      <p:ext uri="{BB962C8B-B14F-4D97-AF65-F5344CB8AC3E}">
        <p14:creationId xmlns:p14="http://schemas.microsoft.com/office/powerpoint/2010/main" val="10598312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3A7F-FCFA-441C-A342-F2673550EEAC}"/>
              </a:ext>
            </a:extLst>
          </p:cNvPr>
          <p:cNvSpPr>
            <a:spLocks noGrp="1"/>
          </p:cNvSpPr>
          <p:nvPr>
            <p:ph type="title"/>
          </p:nvPr>
        </p:nvSpPr>
        <p:spPr/>
        <p:txBody>
          <a:bodyPr/>
          <a:lstStyle/>
          <a:p>
            <a:r>
              <a:rPr lang="sk-SK" dirty="0"/>
              <a:t>Aggregator Transformation </a:t>
            </a:r>
          </a:p>
        </p:txBody>
      </p:sp>
      <p:pic>
        <p:nvPicPr>
          <p:cNvPr id="5" name="Picture 4">
            <a:extLst>
              <a:ext uri="{FF2B5EF4-FFF2-40B4-BE49-F238E27FC236}">
                <a16:creationId xmlns:a16="http://schemas.microsoft.com/office/drawing/2014/main" id="{444E990A-08EC-44B2-91CB-C8BA61552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784" y="1765299"/>
            <a:ext cx="5381625" cy="4029075"/>
          </a:xfrm>
          <a:prstGeom prst="rect">
            <a:avLst/>
          </a:prstGeom>
        </p:spPr>
      </p:pic>
      <p:pic>
        <p:nvPicPr>
          <p:cNvPr id="7" name="Picture 6">
            <a:extLst>
              <a:ext uri="{FF2B5EF4-FFF2-40B4-BE49-F238E27FC236}">
                <a16:creationId xmlns:a16="http://schemas.microsoft.com/office/drawing/2014/main" id="{68BA83ED-46A8-40FD-BA61-A823BF2718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3225" y="3892550"/>
            <a:ext cx="5867400" cy="3667125"/>
          </a:xfrm>
          <a:prstGeom prst="rect">
            <a:avLst/>
          </a:prstGeom>
        </p:spPr>
      </p:pic>
    </p:spTree>
    <p:extLst>
      <p:ext uri="{BB962C8B-B14F-4D97-AF65-F5344CB8AC3E}">
        <p14:creationId xmlns:p14="http://schemas.microsoft.com/office/powerpoint/2010/main" val="26186033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694C-2251-4523-ACDE-CDAF40C9DE5A}"/>
              </a:ext>
            </a:extLst>
          </p:cNvPr>
          <p:cNvSpPr>
            <a:spLocks noGrp="1"/>
          </p:cNvSpPr>
          <p:nvPr>
            <p:ph type="title"/>
          </p:nvPr>
        </p:nvSpPr>
        <p:spPr/>
        <p:txBody>
          <a:bodyPr/>
          <a:lstStyle/>
          <a:p>
            <a:r>
              <a:rPr lang="sk-SK" dirty="0"/>
              <a:t>Aggregator Transformation </a:t>
            </a:r>
          </a:p>
        </p:txBody>
      </p:sp>
      <p:pic>
        <p:nvPicPr>
          <p:cNvPr id="5" name="Picture 4">
            <a:extLst>
              <a:ext uri="{FF2B5EF4-FFF2-40B4-BE49-F238E27FC236}">
                <a16:creationId xmlns:a16="http://schemas.microsoft.com/office/drawing/2014/main" id="{F7C79F6A-CD78-4EC7-8E12-156EE4CE4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76" y="2411685"/>
            <a:ext cx="6210300" cy="4029075"/>
          </a:xfrm>
          <a:prstGeom prst="rect">
            <a:avLst/>
          </a:prstGeom>
        </p:spPr>
      </p:pic>
    </p:spTree>
    <p:extLst>
      <p:ext uri="{BB962C8B-B14F-4D97-AF65-F5344CB8AC3E}">
        <p14:creationId xmlns:p14="http://schemas.microsoft.com/office/powerpoint/2010/main" val="24712047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C52A-0936-43FD-9C3B-3DD855ADC443}"/>
              </a:ext>
            </a:extLst>
          </p:cNvPr>
          <p:cNvSpPr>
            <a:spLocks noGrp="1"/>
          </p:cNvSpPr>
          <p:nvPr>
            <p:ph type="title"/>
          </p:nvPr>
        </p:nvSpPr>
        <p:spPr/>
        <p:txBody>
          <a:bodyPr/>
          <a:lstStyle/>
          <a:p>
            <a:r>
              <a:rPr lang="sk-SK" dirty="0"/>
              <a:t>Aggregator Transformation </a:t>
            </a:r>
          </a:p>
        </p:txBody>
      </p:sp>
      <p:pic>
        <p:nvPicPr>
          <p:cNvPr id="5" name="Picture 4">
            <a:extLst>
              <a:ext uri="{FF2B5EF4-FFF2-40B4-BE49-F238E27FC236}">
                <a16:creationId xmlns:a16="http://schemas.microsoft.com/office/drawing/2014/main" id="{EB4BDDBF-972E-4A65-B562-680BDAEE1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53" y="2572792"/>
            <a:ext cx="9963150" cy="4476750"/>
          </a:xfrm>
          <a:prstGeom prst="rect">
            <a:avLst/>
          </a:prstGeom>
        </p:spPr>
      </p:pic>
    </p:spTree>
    <p:extLst>
      <p:ext uri="{BB962C8B-B14F-4D97-AF65-F5344CB8AC3E}">
        <p14:creationId xmlns:p14="http://schemas.microsoft.com/office/powerpoint/2010/main" val="34273857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1E30-F3EE-46DF-9C79-D7E10CC4FFCD}"/>
              </a:ext>
            </a:extLst>
          </p:cNvPr>
          <p:cNvSpPr>
            <a:spLocks noGrp="1"/>
          </p:cNvSpPr>
          <p:nvPr>
            <p:ph type="title"/>
          </p:nvPr>
        </p:nvSpPr>
        <p:spPr/>
        <p:txBody>
          <a:bodyPr/>
          <a:lstStyle/>
          <a:p>
            <a:r>
              <a:rPr lang="sk-SK" dirty="0"/>
              <a:t>Router Transformation</a:t>
            </a:r>
          </a:p>
        </p:txBody>
      </p:sp>
      <p:sp>
        <p:nvSpPr>
          <p:cNvPr id="3" name="Content Placeholder 2">
            <a:extLst>
              <a:ext uri="{FF2B5EF4-FFF2-40B4-BE49-F238E27FC236}">
                <a16:creationId xmlns:a16="http://schemas.microsoft.com/office/drawing/2014/main" id="{3EB49C94-4A85-4C5E-8305-6E4E0FE4BF66}"/>
              </a:ext>
            </a:extLst>
          </p:cNvPr>
          <p:cNvSpPr>
            <a:spLocks noGrp="1"/>
          </p:cNvSpPr>
          <p:nvPr>
            <p:ph idx="1"/>
          </p:nvPr>
        </p:nvSpPr>
        <p:spPr/>
        <p:txBody>
          <a:bodyPr/>
          <a:lstStyle/>
          <a:p>
            <a:r>
              <a:rPr lang="en-GB" dirty="0"/>
              <a:t>A</a:t>
            </a:r>
            <a:r>
              <a:rPr lang="sk-SK" dirty="0"/>
              <a:t>ctive and connected transformation</a:t>
            </a:r>
            <a:endParaRPr lang="en-GB" dirty="0"/>
          </a:p>
          <a:p>
            <a:r>
              <a:rPr lang="en-GB" dirty="0"/>
              <a:t>S</a:t>
            </a:r>
            <a:r>
              <a:rPr lang="sk-SK" dirty="0"/>
              <a:t>imilar to filter transformation</a:t>
            </a:r>
            <a:endParaRPr lang="en-GB" dirty="0"/>
          </a:p>
          <a:p>
            <a:r>
              <a:rPr lang="en-GB" dirty="0"/>
              <a:t>The discarded data (filtered out data) can also be collected in the mapping</a:t>
            </a:r>
          </a:p>
          <a:p>
            <a:r>
              <a:rPr lang="en-GB" dirty="0"/>
              <a:t>Multiple filter conditions can be applied to get multiple sets of data</a:t>
            </a:r>
          </a:p>
          <a:p>
            <a:r>
              <a:rPr lang="fr-FR" dirty="0" err="1"/>
              <a:t>Gives</a:t>
            </a:r>
            <a:r>
              <a:rPr lang="fr-FR" dirty="0"/>
              <a:t> multiple output groups</a:t>
            </a:r>
          </a:p>
          <a:p>
            <a:r>
              <a:rPr lang="fr-FR" dirty="0"/>
              <a:t>Default output group</a:t>
            </a:r>
          </a:p>
          <a:p>
            <a:pPr lvl="1"/>
            <a:r>
              <a:rPr lang="en-GB" dirty="0"/>
              <a:t>record sets which do not satisfy any of the group conditions</a:t>
            </a:r>
          </a:p>
          <a:p>
            <a:endParaRPr lang="sk-SK" dirty="0"/>
          </a:p>
        </p:txBody>
      </p:sp>
    </p:spTree>
    <p:extLst>
      <p:ext uri="{BB962C8B-B14F-4D97-AF65-F5344CB8AC3E}">
        <p14:creationId xmlns:p14="http://schemas.microsoft.com/office/powerpoint/2010/main" val="3653712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8BC6-6ACE-4683-B77F-5CC623616F75}"/>
              </a:ext>
            </a:extLst>
          </p:cNvPr>
          <p:cNvSpPr>
            <a:spLocks noGrp="1"/>
          </p:cNvSpPr>
          <p:nvPr>
            <p:ph type="title"/>
          </p:nvPr>
        </p:nvSpPr>
        <p:spPr/>
        <p:txBody>
          <a:bodyPr/>
          <a:lstStyle/>
          <a:p>
            <a:r>
              <a:rPr lang="sk-SK" dirty="0"/>
              <a:t>Workflow Monitor (Gantt Chart)</a:t>
            </a:r>
          </a:p>
        </p:txBody>
      </p:sp>
      <p:pic>
        <p:nvPicPr>
          <p:cNvPr id="7" name="Picture 6">
            <a:extLst>
              <a:ext uri="{FF2B5EF4-FFF2-40B4-BE49-F238E27FC236}">
                <a16:creationId xmlns:a16="http://schemas.microsoft.com/office/drawing/2014/main" id="{66E41492-92BE-4E64-94F3-7FD09ED9A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 y="1907629"/>
            <a:ext cx="10080625" cy="4860976"/>
          </a:xfrm>
          <a:prstGeom prst="rect">
            <a:avLst/>
          </a:prstGeom>
        </p:spPr>
      </p:pic>
    </p:spTree>
    <p:extLst>
      <p:ext uri="{BB962C8B-B14F-4D97-AF65-F5344CB8AC3E}">
        <p14:creationId xmlns:p14="http://schemas.microsoft.com/office/powerpoint/2010/main" val="32821060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94966-7F8C-420B-A0FE-7116C9EC6DC9}"/>
              </a:ext>
            </a:extLst>
          </p:cNvPr>
          <p:cNvSpPr>
            <a:spLocks noGrp="1"/>
          </p:cNvSpPr>
          <p:nvPr>
            <p:ph type="title"/>
          </p:nvPr>
        </p:nvSpPr>
        <p:spPr/>
        <p:txBody>
          <a:bodyPr/>
          <a:lstStyle/>
          <a:p>
            <a:r>
              <a:rPr lang="sk-SK" dirty="0"/>
              <a:t>Router Transformation</a:t>
            </a:r>
          </a:p>
        </p:txBody>
      </p:sp>
      <p:sp>
        <p:nvSpPr>
          <p:cNvPr id="3" name="Content Placeholder 2">
            <a:extLst>
              <a:ext uri="{FF2B5EF4-FFF2-40B4-BE49-F238E27FC236}">
                <a16:creationId xmlns:a16="http://schemas.microsoft.com/office/drawing/2014/main" id="{B88CB557-DB7F-494D-B7E1-7DDD01C1C4F1}"/>
              </a:ext>
            </a:extLst>
          </p:cNvPr>
          <p:cNvSpPr>
            <a:spLocks noGrp="1"/>
          </p:cNvSpPr>
          <p:nvPr>
            <p:ph idx="1"/>
          </p:nvPr>
        </p:nvSpPr>
        <p:spPr/>
        <p:txBody>
          <a:bodyPr/>
          <a:lstStyle/>
          <a:p>
            <a:r>
              <a:rPr lang="en-GB" dirty="0"/>
              <a:t>Groups</a:t>
            </a:r>
          </a:p>
          <a:p>
            <a:pPr lvl="1"/>
            <a:r>
              <a:rPr lang="en-GB" dirty="0"/>
              <a:t>Input group</a:t>
            </a:r>
          </a:p>
          <a:p>
            <a:pPr lvl="1"/>
            <a:r>
              <a:rPr lang="en-GB" dirty="0"/>
              <a:t>Default output group</a:t>
            </a:r>
          </a:p>
          <a:p>
            <a:pPr lvl="1"/>
            <a:r>
              <a:rPr lang="en-GB" dirty="0"/>
              <a:t>Output group for every filter condition</a:t>
            </a:r>
          </a:p>
          <a:p>
            <a:pPr lvl="1"/>
            <a:endParaRPr lang="en-GB" dirty="0"/>
          </a:p>
          <a:p>
            <a:r>
              <a:rPr lang="en-GB" dirty="0"/>
              <a:t>Different targets can be connected to different groups.</a:t>
            </a:r>
            <a:endParaRPr lang="sk-SK" dirty="0"/>
          </a:p>
        </p:txBody>
      </p:sp>
    </p:spTree>
    <p:extLst>
      <p:ext uri="{BB962C8B-B14F-4D97-AF65-F5344CB8AC3E}">
        <p14:creationId xmlns:p14="http://schemas.microsoft.com/office/powerpoint/2010/main" val="42397522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D69F-2C8D-4A06-9481-BD4022D42EC6}"/>
              </a:ext>
            </a:extLst>
          </p:cNvPr>
          <p:cNvSpPr>
            <a:spLocks noGrp="1"/>
          </p:cNvSpPr>
          <p:nvPr>
            <p:ph type="title"/>
          </p:nvPr>
        </p:nvSpPr>
        <p:spPr/>
        <p:txBody>
          <a:bodyPr/>
          <a:lstStyle/>
          <a:p>
            <a:r>
              <a:rPr lang="sk-SK" dirty="0"/>
              <a:t>Router Transformation</a:t>
            </a:r>
          </a:p>
        </p:txBody>
      </p:sp>
      <p:pic>
        <p:nvPicPr>
          <p:cNvPr id="5" name="Picture 4">
            <a:extLst>
              <a:ext uri="{FF2B5EF4-FFF2-40B4-BE49-F238E27FC236}">
                <a16:creationId xmlns:a16="http://schemas.microsoft.com/office/drawing/2014/main" id="{A825801A-1A8B-40B1-8073-BD61601F7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824" y="1994178"/>
            <a:ext cx="7534275" cy="4714875"/>
          </a:xfrm>
          <a:prstGeom prst="rect">
            <a:avLst/>
          </a:prstGeom>
        </p:spPr>
      </p:pic>
    </p:spTree>
    <p:extLst>
      <p:ext uri="{BB962C8B-B14F-4D97-AF65-F5344CB8AC3E}">
        <p14:creationId xmlns:p14="http://schemas.microsoft.com/office/powerpoint/2010/main" val="28170817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CB960-E00F-4BDA-8DBC-FA537F94592C}"/>
              </a:ext>
            </a:extLst>
          </p:cNvPr>
          <p:cNvSpPr>
            <a:spLocks noGrp="1"/>
          </p:cNvSpPr>
          <p:nvPr>
            <p:ph type="title"/>
          </p:nvPr>
        </p:nvSpPr>
        <p:spPr/>
        <p:txBody>
          <a:bodyPr/>
          <a:lstStyle/>
          <a:p>
            <a:r>
              <a:rPr lang="sk-SK" dirty="0"/>
              <a:t>Router Transformation</a:t>
            </a:r>
          </a:p>
        </p:txBody>
      </p:sp>
      <p:pic>
        <p:nvPicPr>
          <p:cNvPr id="5" name="Content Placeholder 4">
            <a:extLst>
              <a:ext uri="{FF2B5EF4-FFF2-40B4-BE49-F238E27FC236}">
                <a16:creationId xmlns:a16="http://schemas.microsoft.com/office/drawing/2014/main" id="{3B6D4D30-AA02-4BBE-BC07-C590F635B6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784" y="1691605"/>
            <a:ext cx="9069388" cy="2588771"/>
          </a:xfrm>
        </p:spPr>
      </p:pic>
      <p:pic>
        <p:nvPicPr>
          <p:cNvPr id="7" name="Picture 6">
            <a:extLst>
              <a:ext uri="{FF2B5EF4-FFF2-40B4-BE49-F238E27FC236}">
                <a16:creationId xmlns:a16="http://schemas.microsoft.com/office/drawing/2014/main" id="{C9FB013F-AC9B-4FFC-A8BF-5BBBE7129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080" y="3814665"/>
            <a:ext cx="5598162" cy="3633346"/>
          </a:xfrm>
          <a:prstGeom prst="rect">
            <a:avLst/>
          </a:prstGeom>
        </p:spPr>
      </p:pic>
    </p:spTree>
    <p:extLst>
      <p:ext uri="{BB962C8B-B14F-4D97-AF65-F5344CB8AC3E}">
        <p14:creationId xmlns:p14="http://schemas.microsoft.com/office/powerpoint/2010/main" val="4109861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3F7E-6AE7-4FF9-9141-EF81F0BF35F6}"/>
              </a:ext>
            </a:extLst>
          </p:cNvPr>
          <p:cNvSpPr>
            <a:spLocks noGrp="1"/>
          </p:cNvSpPr>
          <p:nvPr>
            <p:ph type="title"/>
          </p:nvPr>
        </p:nvSpPr>
        <p:spPr/>
        <p:txBody>
          <a:bodyPr/>
          <a:lstStyle/>
          <a:p>
            <a:r>
              <a:rPr lang="sk-SK" dirty="0"/>
              <a:t>Router Transformation</a:t>
            </a:r>
          </a:p>
        </p:txBody>
      </p:sp>
      <p:pic>
        <p:nvPicPr>
          <p:cNvPr id="5" name="Picture 4">
            <a:extLst>
              <a:ext uri="{FF2B5EF4-FFF2-40B4-BE49-F238E27FC236}">
                <a16:creationId xmlns:a16="http://schemas.microsoft.com/office/drawing/2014/main" id="{B60BFB9A-F804-4BCD-BBE2-E6BD941A5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08" y="1619597"/>
            <a:ext cx="5063330" cy="3158982"/>
          </a:xfrm>
          <a:prstGeom prst="rect">
            <a:avLst/>
          </a:prstGeom>
        </p:spPr>
      </p:pic>
      <p:pic>
        <p:nvPicPr>
          <p:cNvPr id="7" name="Picture 6">
            <a:extLst>
              <a:ext uri="{FF2B5EF4-FFF2-40B4-BE49-F238E27FC236}">
                <a16:creationId xmlns:a16="http://schemas.microsoft.com/office/drawing/2014/main" id="{A4522D60-ACB5-4671-B795-2332887B6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232" y="3846563"/>
            <a:ext cx="5577536" cy="3713112"/>
          </a:xfrm>
          <a:prstGeom prst="rect">
            <a:avLst/>
          </a:prstGeom>
        </p:spPr>
      </p:pic>
    </p:spTree>
    <p:extLst>
      <p:ext uri="{BB962C8B-B14F-4D97-AF65-F5344CB8AC3E}">
        <p14:creationId xmlns:p14="http://schemas.microsoft.com/office/powerpoint/2010/main" val="11688529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402F-4B6B-4A0C-8BE1-B6F078E4EFE4}"/>
              </a:ext>
            </a:extLst>
          </p:cNvPr>
          <p:cNvSpPr>
            <a:spLocks noGrp="1"/>
          </p:cNvSpPr>
          <p:nvPr>
            <p:ph type="title"/>
          </p:nvPr>
        </p:nvSpPr>
        <p:spPr/>
        <p:txBody>
          <a:bodyPr/>
          <a:lstStyle/>
          <a:p>
            <a:r>
              <a:rPr lang="sk-SK" dirty="0"/>
              <a:t>Router Transformation</a:t>
            </a:r>
          </a:p>
        </p:txBody>
      </p:sp>
      <p:pic>
        <p:nvPicPr>
          <p:cNvPr id="5" name="Picture 4">
            <a:extLst>
              <a:ext uri="{FF2B5EF4-FFF2-40B4-BE49-F238E27FC236}">
                <a16:creationId xmlns:a16="http://schemas.microsoft.com/office/drawing/2014/main" id="{42076FD4-05A6-4360-B6BF-CEB6CF36D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25" y="2012950"/>
            <a:ext cx="8382000" cy="4733925"/>
          </a:xfrm>
          <a:prstGeom prst="rect">
            <a:avLst/>
          </a:prstGeom>
        </p:spPr>
      </p:pic>
    </p:spTree>
    <p:extLst>
      <p:ext uri="{BB962C8B-B14F-4D97-AF65-F5344CB8AC3E}">
        <p14:creationId xmlns:p14="http://schemas.microsoft.com/office/powerpoint/2010/main" val="19804662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C1EA-19EC-4772-89F6-A6996B8F2AA3}"/>
              </a:ext>
            </a:extLst>
          </p:cNvPr>
          <p:cNvSpPr>
            <a:spLocks noGrp="1"/>
          </p:cNvSpPr>
          <p:nvPr>
            <p:ph type="title"/>
          </p:nvPr>
        </p:nvSpPr>
        <p:spPr/>
        <p:txBody>
          <a:bodyPr/>
          <a:lstStyle/>
          <a:p>
            <a:r>
              <a:rPr lang="sk-SK" dirty="0"/>
              <a:t>Joiner Transformation</a:t>
            </a:r>
          </a:p>
        </p:txBody>
      </p:sp>
      <p:sp>
        <p:nvSpPr>
          <p:cNvPr id="3" name="Content Placeholder 2">
            <a:extLst>
              <a:ext uri="{FF2B5EF4-FFF2-40B4-BE49-F238E27FC236}">
                <a16:creationId xmlns:a16="http://schemas.microsoft.com/office/drawing/2014/main" id="{F7F0EFCF-6B5F-4EBB-994F-E1C65922D9B2}"/>
              </a:ext>
            </a:extLst>
          </p:cNvPr>
          <p:cNvSpPr>
            <a:spLocks noGrp="1"/>
          </p:cNvSpPr>
          <p:nvPr>
            <p:ph idx="1"/>
          </p:nvPr>
        </p:nvSpPr>
        <p:spPr/>
        <p:txBody>
          <a:bodyPr/>
          <a:lstStyle/>
          <a:p>
            <a:r>
              <a:rPr lang="en-GB" dirty="0"/>
              <a:t>A</a:t>
            </a:r>
            <a:r>
              <a:rPr lang="sk-SK" dirty="0"/>
              <a:t>ctive and connected transformation</a:t>
            </a:r>
            <a:endParaRPr lang="en-GB" dirty="0"/>
          </a:p>
          <a:p>
            <a:r>
              <a:rPr lang="en-GB" dirty="0"/>
              <a:t>Joins (similar to database joins)</a:t>
            </a:r>
          </a:p>
          <a:p>
            <a:r>
              <a:rPr lang="en-GB" dirty="0"/>
              <a:t>Input sources can be heterogenous</a:t>
            </a:r>
          </a:p>
          <a:p>
            <a:endParaRPr lang="en-GB" dirty="0"/>
          </a:p>
          <a:p>
            <a:r>
              <a:rPr lang="en-GB" dirty="0"/>
              <a:t>Master source</a:t>
            </a:r>
          </a:p>
          <a:p>
            <a:pPr lvl="1"/>
            <a:r>
              <a:rPr lang="en-GB" dirty="0"/>
              <a:t>cached into the memory for joining purpose</a:t>
            </a:r>
          </a:p>
          <a:p>
            <a:pPr lvl="1"/>
            <a:r>
              <a:rPr lang="en-GB" dirty="0"/>
              <a:t>Recommendation: smaller table</a:t>
            </a:r>
          </a:p>
          <a:p>
            <a:r>
              <a:rPr lang="en-GB" dirty="0"/>
              <a:t>Details source</a:t>
            </a:r>
          </a:p>
          <a:p>
            <a:pPr lvl="1"/>
            <a:endParaRPr lang="en-GB" dirty="0"/>
          </a:p>
          <a:p>
            <a:endParaRPr lang="sk-SK" dirty="0"/>
          </a:p>
        </p:txBody>
      </p:sp>
    </p:spTree>
    <p:extLst>
      <p:ext uri="{BB962C8B-B14F-4D97-AF65-F5344CB8AC3E}">
        <p14:creationId xmlns:p14="http://schemas.microsoft.com/office/powerpoint/2010/main" val="21519088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FD93-2DC0-425A-95F6-50FE369C7D99}"/>
              </a:ext>
            </a:extLst>
          </p:cNvPr>
          <p:cNvSpPr>
            <a:spLocks noGrp="1"/>
          </p:cNvSpPr>
          <p:nvPr>
            <p:ph type="title"/>
          </p:nvPr>
        </p:nvSpPr>
        <p:spPr/>
        <p:txBody>
          <a:bodyPr/>
          <a:lstStyle/>
          <a:p>
            <a:r>
              <a:rPr lang="sk-SK" dirty="0"/>
              <a:t>Joiner Transformation</a:t>
            </a:r>
          </a:p>
        </p:txBody>
      </p:sp>
      <p:sp>
        <p:nvSpPr>
          <p:cNvPr id="3" name="Content Placeholder 2">
            <a:extLst>
              <a:ext uri="{FF2B5EF4-FFF2-40B4-BE49-F238E27FC236}">
                <a16:creationId xmlns:a16="http://schemas.microsoft.com/office/drawing/2014/main" id="{A9822A98-7CCC-4E3D-BD2B-613D7CBBDD40}"/>
              </a:ext>
            </a:extLst>
          </p:cNvPr>
          <p:cNvSpPr>
            <a:spLocks noGrp="1"/>
          </p:cNvSpPr>
          <p:nvPr>
            <p:ph idx="1"/>
          </p:nvPr>
        </p:nvSpPr>
        <p:spPr/>
        <p:txBody>
          <a:bodyPr/>
          <a:lstStyle/>
          <a:p>
            <a:r>
              <a:rPr lang="en-GB" dirty="0"/>
              <a:t>Join types</a:t>
            </a:r>
          </a:p>
          <a:p>
            <a:pPr lvl="1"/>
            <a:r>
              <a:rPr lang="en-GB" dirty="0"/>
              <a:t>Master outer join = detail left outer join master</a:t>
            </a:r>
          </a:p>
          <a:p>
            <a:pPr lvl="1"/>
            <a:r>
              <a:rPr lang="en-GB" dirty="0"/>
              <a:t>Detail outer join = master left outer join detail</a:t>
            </a:r>
          </a:p>
          <a:p>
            <a:pPr lvl="1"/>
            <a:r>
              <a:rPr lang="en-GB" dirty="0"/>
              <a:t>Full outer join</a:t>
            </a:r>
          </a:p>
          <a:p>
            <a:pPr lvl="1"/>
            <a:r>
              <a:rPr lang="en-GB" dirty="0"/>
              <a:t>Normal join = inner join</a:t>
            </a:r>
            <a:endParaRPr lang="sk-SK" dirty="0"/>
          </a:p>
          <a:p>
            <a:pPr lvl="1"/>
            <a:endParaRPr lang="sk-SK" dirty="0"/>
          </a:p>
        </p:txBody>
      </p:sp>
    </p:spTree>
    <p:extLst>
      <p:ext uri="{BB962C8B-B14F-4D97-AF65-F5344CB8AC3E}">
        <p14:creationId xmlns:p14="http://schemas.microsoft.com/office/powerpoint/2010/main" val="11660315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D3C8F-7AD8-46B0-BD87-340946F8C368}"/>
              </a:ext>
            </a:extLst>
          </p:cNvPr>
          <p:cNvSpPr>
            <a:spLocks noGrp="1"/>
          </p:cNvSpPr>
          <p:nvPr>
            <p:ph type="title"/>
          </p:nvPr>
        </p:nvSpPr>
        <p:spPr/>
        <p:txBody>
          <a:bodyPr/>
          <a:lstStyle/>
          <a:p>
            <a:r>
              <a:rPr lang="sk-SK" dirty="0"/>
              <a:t>Joiner Transformation</a:t>
            </a:r>
          </a:p>
        </p:txBody>
      </p:sp>
      <p:pic>
        <p:nvPicPr>
          <p:cNvPr id="5" name="Picture 4">
            <a:extLst>
              <a:ext uri="{FF2B5EF4-FFF2-40B4-BE49-F238E27FC236}">
                <a16:creationId xmlns:a16="http://schemas.microsoft.com/office/drawing/2014/main" id="{7BE86212-DF5C-405A-AE0F-74C9BD16C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3" y="1764579"/>
            <a:ext cx="10080625" cy="4030516"/>
          </a:xfrm>
          <a:prstGeom prst="rect">
            <a:avLst/>
          </a:prstGeom>
        </p:spPr>
      </p:pic>
      <p:pic>
        <p:nvPicPr>
          <p:cNvPr id="7" name="Picture 6">
            <a:extLst>
              <a:ext uri="{FF2B5EF4-FFF2-40B4-BE49-F238E27FC236}">
                <a16:creationId xmlns:a16="http://schemas.microsoft.com/office/drawing/2014/main" id="{004669AC-5144-4382-8232-85D9DAAFF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2360" y="5364013"/>
            <a:ext cx="3771900" cy="2009775"/>
          </a:xfrm>
          <a:prstGeom prst="rect">
            <a:avLst/>
          </a:prstGeom>
        </p:spPr>
      </p:pic>
    </p:spTree>
    <p:extLst>
      <p:ext uri="{BB962C8B-B14F-4D97-AF65-F5344CB8AC3E}">
        <p14:creationId xmlns:p14="http://schemas.microsoft.com/office/powerpoint/2010/main" val="23166635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FE9A-32B5-4BC5-BF73-C4E4DC5F7F5C}"/>
              </a:ext>
            </a:extLst>
          </p:cNvPr>
          <p:cNvSpPr>
            <a:spLocks noGrp="1"/>
          </p:cNvSpPr>
          <p:nvPr>
            <p:ph type="title"/>
          </p:nvPr>
        </p:nvSpPr>
        <p:spPr/>
        <p:txBody>
          <a:bodyPr/>
          <a:lstStyle/>
          <a:p>
            <a:r>
              <a:rPr lang="sk-SK" dirty="0"/>
              <a:t>Joiner Transformation</a:t>
            </a:r>
          </a:p>
        </p:txBody>
      </p:sp>
      <p:pic>
        <p:nvPicPr>
          <p:cNvPr id="5" name="Picture 4">
            <a:extLst>
              <a:ext uri="{FF2B5EF4-FFF2-40B4-BE49-F238E27FC236}">
                <a16:creationId xmlns:a16="http://schemas.microsoft.com/office/drawing/2014/main" id="{29B3C4C0-F198-441F-957C-699B01099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40" y="2339677"/>
            <a:ext cx="10080625" cy="4465498"/>
          </a:xfrm>
          <a:prstGeom prst="rect">
            <a:avLst/>
          </a:prstGeom>
        </p:spPr>
      </p:pic>
    </p:spTree>
    <p:extLst>
      <p:ext uri="{BB962C8B-B14F-4D97-AF65-F5344CB8AC3E}">
        <p14:creationId xmlns:p14="http://schemas.microsoft.com/office/powerpoint/2010/main" val="21367822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9EB5-5CF0-4676-B108-BDD9FD845182}"/>
              </a:ext>
            </a:extLst>
          </p:cNvPr>
          <p:cNvSpPr>
            <a:spLocks noGrp="1"/>
          </p:cNvSpPr>
          <p:nvPr>
            <p:ph type="title"/>
          </p:nvPr>
        </p:nvSpPr>
        <p:spPr/>
        <p:txBody>
          <a:bodyPr/>
          <a:lstStyle/>
          <a:p>
            <a:r>
              <a:rPr lang="sk-SK" dirty="0"/>
              <a:t>Joiner Transformation</a:t>
            </a:r>
          </a:p>
        </p:txBody>
      </p:sp>
      <p:pic>
        <p:nvPicPr>
          <p:cNvPr id="5" name="Picture 4">
            <a:extLst>
              <a:ext uri="{FF2B5EF4-FFF2-40B4-BE49-F238E27FC236}">
                <a16:creationId xmlns:a16="http://schemas.microsoft.com/office/drawing/2014/main" id="{00988C9E-AD55-4170-874E-A04276EAF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76" y="1691605"/>
            <a:ext cx="5114378" cy="3319360"/>
          </a:xfrm>
          <a:prstGeom prst="rect">
            <a:avLst/>
          </a:prstGeom>
        </p:spPr>
      </p:pic>
      <p:pic>
        <p:nvPicPr>
          <p:cNvPr id="8" name="Picture 7">
            <a:extLst>
              <a:ext uri="{FF2B5EF4-FFF2-40B4-BE49-F238E27FC236}">
                <a16:creationId xmlns:a16="http://schemas.microsoft.com/office/drawing/2014/main" id="{0415C936-6621-4F1C-9539-2C37ECBCC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260" y="3121025"/>
            <a:ext cx="6838950" cy="4438650"/>
          </a:xfrm>
          <a:prstGeom prst="rect">
            <a:avLst/>
          </a:prstGeom>
        </p:spPr>
      </p:pic>
    </p:spTree>
    <p:extLst>
      <p:ext uri="{BB962C8B-B14F-4D97-AF65-F5344CB8AC3E}">
        <p14:creationId xmlns:p14="http://schemas.microsoft.com/office/powerpoint/2010/main" val="615693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0AE2-BF69-4EE5-80EF-9BE572F4B863}"/>
              </a:ext>
            </a:extLst>
          </p:cNvPr>
          <p:cNvSpPr>
            <a:spLocks noGrp="1"/>
          </p:cNvSpPr>
          <p:nvPr>
            <p:ph type="title"/>
          </p:nvPr>
        </p:nvSpPr>
        <p:spPr/>
        <p:txBody>
          <a:bodyPr/>
          <a:lstStyle/>
          <a:p>
            <a:r>
              <a:rPr lang="sk-SK" dirty="0"/>
              <a:t>Workflow Monitor (Example)</a:t>
            </a:r>
          </a:p>
        </p:txBody>
      </p:sp>
      <p:pic>
        <p:nvPicPr>
          <p:cNvPr id="5" name="Picture 4">
            <a:extLst>
              <a:ext uri="{FF2B5EF4-FFF2-40B4-BE49-F238E27FC236}">
                <a16:creationId xmlns:a16="http://schemas.microsoft.com/office/drawing/2014/main" id="{76D115A3-7059-45F3-9757-0701F078D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0" y="2339677"/>
            <a:ext cx="10080625" cy="3929593"/>
          </a:xfrm>
          <a:prstGeom prst="rect">
            <a:avLst/>
          </a:prstGeom>
        </p:spPr>
      </p:pic>
    </p:spTree>
    <p:extLst>
      <p:ext uri="{BB962C8B-B14F-4D97-AF65-F5344CB8AC3E}">
        <p14:creationId xmlns:p14="http://schemas.microsoft.com/office/powerpoint/2010/main" val="18908558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BA2CE-B64A-494C-B780-33D38DEF06E3}"/>
              </a:ext>
            </a:extLst>
          </p:cNvPr>
          <p:cNvSpPr>
            <a:spLocks noGrp="1"/>
          </p:cNvSpPr>
          <p:nvPr>
            <p:ph type="title"/>
          </p:nvPr>
        </p:nvSpPr>
        <p:spPr/>
        <p:txBody>
          <a:bodyPr/>
          <a:lstStyle/>
          <a:p>
            <a:r>
              <a:rPr lang="sk-SK" dirty="0"/>
              <a:t>Joiner Transformation</a:t>
            </a:r>
          </a:p>
        </p:txBody>
      </p:sp>
      <p:pic>
        <p:nvPicPr>
          <p:cNvPr id="6" name="Picture 5">
            <a:extLst>
              <a:ext uri="{FF2B5EF4-FFF2-40B4-BE49-F238E27FC236}">
                <a16:creationId xmlns:a16="http://schemas.microsoft.com/office/drawing/2014/main" id="{2A51DBA4-77AE-4D29-8B46-E020CA264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5" y="1736943"/>
            <a:ext cx="7534275" cy="5410200"/>
          </a:xfrm>
          <a:prstGeom prst="rect">
            <a:avLst/>
          </a:prstGeom>
        </p:spPr>
      </p:pic>
    </p:spTree>
    <p:extLst>
      <p:ext uri="{BB962C8B-B14F-4D97-AF65-F5344CB8AC3E}">
        <p14:creationId xmlns:p14="http://schemas.microsoft.com/office/powerpoint/2010/main" val="31937317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743B-36F6-4E91-A919-EEACB4C4D34F}"/>
              </a:ext>
            </a:extLst>
          </p:cNvPr>
          <p:cNvSpPr>
            <a:spLocks noGrp="1"/>
          </p:cNvSpPr>
          <p:nvPr>
            <p:ph type="title"/>
          </p:nvPr>
        </p:nvSpPr>
        <p:spPr/>
        <p:txBody>
          <a:bodyPr/>
          <a:lstStyle/>
          <a:p>
            <a:r>
              <a:rPr lang="sk-SK" dirty="0"/>
              <a:t>Joiner Transformation</a:t>
            </a:r>
          </a:p>
        </p:txBody>
      </p:sp>
      <p:pic>
        <p:nvPicPr>
          <p:cNvPr id="5" name="Picture 4">
            <a:extLst>
              <a:ext uri="{FF2B5EF4-FFF2-40B4-BE49-F238E27FC236}">
                <a16:creationId xmlns:a16="http://schemas.microsoft.com/office/drawing/2014/main" id="{334146AA-0AB0-4C81-8D92-7108CE6B6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25" y="2179637"/>
            <a:ext cx="6219825" cy="4876800"/>
          </a:xfrm>
          <a:prstGeom prst="rect">
            <a:avLst/>
          </a:prstGeom>
        </p:spPr>
      </p:pic>
    </p:spTree>
    <p:extLst>
      <p:ext uri="{BB962C8B-B14F-4D97-AF65-F5344CB8AC3E}">
        <p14:creationId xmlns:p14="http://schemas.microsoft.com/office/powerpoint/2010/main" val="11102385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A470-F7C4-4178-92DC-C25AACE0F591}"/>
              </a:ext>
            </a:extLst>
          </p:cNvPr>
          <p:cNvSpPr>
            <a:spLocks noGrp="1"/>
          </p:cNvSpPr>
          <p:nvPr>
            <p:ph type="title"/>
          </p:nvPr>
        </p:nvSpPr>
        <p:spPr/>
        <p:txBody>
          <a:bodyPr/>
          <a:lstStyle/>
          <a:p>
            <a:r>
              <a:rPr lang="sk-SK" dirty="0"/>
              <a:t>Rank Transformation</a:t>
            </a:r>
          </a:p>
        </p:txBody>
      </p:sp>
      <p:sp>
        <p:nvSpPr>
          <p:cNvPr id="3" name="Content Placeholder 2">
            <a:extLst>
              <a:ext uri="{FF2B5EF4-FFF2-40B4-BE49-F238E27FC236}">
                <a16:creationId xmlns:a16="http://schemas.microsoft.com/office/drawing/2014/main" id="{A8DD83D3-C66E-4552-A1AD-FCF777BB886B}"/>
              </a:ext>
            </a:extLst>
          </p:cNvPr>
          <p:cNvSpPr>
            <a:spLocks noGrp="1"/>
          </p:cNvSpPr>
          <p:nvPr>
            <p:ph idx="1"/>
          </p:nvPr>
        </p:nvSpPr>
        <p:spPr>
          <a:xfrm>
            <a:off x="504825" y="2042720"/>
            <a:ext cx="9069388" cy="4279900"/>
          </a:xfrm>
        </p:spPr>
        <p:txBody>
          <a:bodyPr/>
          <a:lstStyle/>
          <a:p>
            <a:r>
              <a:rPr lang="en-GB" dirty="0"/>
              <a:t>An active and connected transformation</a:t>
            </a:r>
          </a:p>
          <a:p>
            <a:r>
              <a:rPr lang="en-GB" dirty="0"/>
              <a:t>Performs a filtering of data based on group and ranks</a:t>
            </a:r>
          </a:p>
          <a:p>
            <a:r>
              <a:rPr lang="en-GB" dirty="0"/>
              <a:t>Provides the feature to do ranking based on groups (similar to partition by in SQL analytic functions)</a:t>
            </a:r>
            <a:endParaRPr lang="sk-SK" dirty="0"/>
          </a:p>
        </p:txBody>
      </p:sp>
    </p:spTree>
    <p:extLst>
      <p:ext uri="{BB962C8B-B14F-4D97-AF65-F5344CB8AC3E}">
        <p14:creationId xmlns:p14="http://schemas.microsoft.com/office/powerpoint/2010/main" val="2146544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FA7E-CA54-4311-A10E-57D777CD1A43}"/>
              </a:ext>
            </a:extLst>
          </p:cNvPr>
          <p:cNvSpPr>
            <a:spLocks noGrp="1"/>
          </p:cNvSpPr>
          <p:nvPr>
            <p:ph type="title"/>
          </p:nvPr>
        </p:nvSpPr>
        <p:spPr/>
        <p:txBody>
          <a:bodyPr/>
          <a:lstStyle/>
          <a:p>
            <a:r>
              <a:rPr lang="sk-SK" dirty="0"/>
              <a:t>Rank Transformation</a:t>
            </a:r>
          </a:p>
        </p:txBody>
      </p:sp>
      <p:pic>
        <p:nvPicPr>
          <p:cNvPr id="5" name="Picture 4">
            <a:extLst>
              <a:ext uri="{FF2B5EF4-FFF2-40B4-BE49-F238E27FC236}">
                <a16:creationId xmlns:a16="http://schemas.microsoft.com/office/drawing/2014/main" id="{BC3A4C5D-E03F-414F-BD23-A465B2CFD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25" y="2267669"/>
            <a:ext cx="7400925" cy="4981575"/>
          </a:xfrm>
          <a:prstGeom prst="rect">
            <a:avLst/>
          </a:prstGeom>
        </p:spPr>
      </p:pic>
    </p:spTree>
    <p:extLst>
      <p:ext uri="{BB962C8B-B14F-4D97-AF65-F5344CB8AC3E}">
        <p14:creationId xmlns:p14="http://schemas.microsoft.com/office/powerpoint/2010/main" val="12959686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8F55A-1FCB-42A3-84D5-05A28A2E44ED}"/>
              </a:ext>
            </a:extLst>
          </p:cNvPr>
          <p:cNvSpPr>
            <a:spLocks noGrp="1"/>
          </p:cNvSpPr>
          <p:nvPr>
            <p:ph type="title"/>
          </p:nvPr>
        </p:nvSpPr>
        <p:spPr/>
        <p:txBody>
          <a:bodyPr/>
          <a:lstStyle/>
          <a:p>
            <a:r>
              <a:rPr lang="sk-SK" dirty="0"/>
              <a:t>Rank Transformation</a:t>
            </a:r>
          </a:p>
        </p:txBody>
      </p:sp>
      <p:pic>
        <p:nvPicPr>
          <p:cNvPr id="5" name="Picture 4">
            <a:extLst>
              <a:ext uri="{FF2B5EF4-FFF2-40B4-BE49-F238E27FC236}">
                <a16:creationId xmlns:a16="http://schemas.microsoft.com/office/drawing/2014/main" id="{5CBDECAE-2F63-4253-86FC-54CAA7CE1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995" y="2118750"/>
            <a:ext cx="7534275" cy="5410200"/>
          </a:xfrm>
          <a:prstGeom prst="rect">
            <a:avLst/>
          </a:prstGeom>
        </p:spPr>
      </p:pic>
    </p:spTree>
    <p:extLst>
      <p:ext uri="{BB962C8B-B14F-4D97-AF65-F5344CB8AC3E}">
        <p14:creationId xmlns:p14="http://schemas.microsoft.com/office/powerpoint/2010/main" val="3422599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F9AAA-58DC-4931-89BE-52D14AC5AB07}"/>
              </a:ext>
            </a:extLst>
          </p:cNvPr>
          <p:cNvSpPr>
            <a:spLocks noGrp="1"/>
          </p:cNvSpPr>
          <p:nvPr>
            <p:ph type="title"/>
          </p:nvPr>
        </p:nvSpPr>
        <p:spPr/>
        <p:txBody>
          <a:bodyPr/>
          <a:lstStyle/>
          <a:p>
            <a:r>
              <a:rPr lang="sk-SK" dirty="0"/>
              <a:t>Rank Transformation</a:t>
            </a:r>
          </a:p>
        </p:txBody>
      </p:sp>
      <p:pic>
        <p:nvPicPr>
          <p:cNvPr id="5" name="Picture 4">
            <a:extLst>
              <a:ext uri="{FF2B5EF4-FFF2-40B4-BE49-F238E27FC236}">
                <a16:creationId xmlns:a16="http://schemas.microsoft.com/office/drawing/2014/main" id="{DD34F5C8-AF9D-4F36-9EBA-81FB72935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19" y="2627709"/>
            <a:ext cx="9829800" cy="3533775"/>
          </a:xfrm>
          <a:prstGeom prst="rect">
            <a:avLst/>
          </a:prstGeom>
        </p:spPr>
      </p:pic>
    </p:spTree>
    <p:extLst>
      <p:ext uri="{BB962C8B-B14F-4D97-AF65-F5344CB8AC3E}">
        <p14:creationId xmlns:p14="http://schemas.microsoft.com/office/powerpoint/2010/main" val="17827640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CD69-B9C0-45E2-9341-AE8B9CDF8F67}"/>
              </a:ext>
            </a:extLst>
          </p:cNvPr>
          <p:cNvSpPr>
            <a:spLocks noGrp="1"/>
          </p:cNvSpPr>
          <p:nvPr>
            <p:ph type="title"/>
          </p:nvPr>
        </p:nvSpPr>
        <p:spPr/>
        <p:txBody>
          <a:bodyPr/>
          <a:lstStyle/>
          <a:p>
            <a:r>
              <a:rPr lang="sk-SK" dirty="0"/>
              <a:t>Rank Transformation</a:t>
            </a:r>
          </a:p>
        </p:txBody>
      </p:sp>
      <p:pic>
        <p:nvPicPr>
          <p:cNvPr id="5" name="Picture 4">
            <a:extLst>
              <a:ext uri="{FF2B5EF4-FFF2-40B4-BE49-F238E27FC236}">
                <a16:creationId xmlns:a16="http://schemas.microsoft.com/office/drawing/2014/main" id="{D84B6A19-E6EA-4540-A687-031C22D54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792" y="1990730"/>
            <a:ext cx="7533333" cy="5409524"/>
          </a:xfrm>
          <a:prstGeom prst="rect">
            <a:avLst/>
          </a:prstGeom>
        </p:spPr>
      </p:pic>
    </p:spTree>
    <p:extLst>
      <p:ext uri="{BB962C8B-B14F-4D97-AF65-F5344CB8AC3E}">
        <p14:creationId xmlns:p14="http://schemas.microsoft.com/office/powerpoint/2010/main" val="42444783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F66D-E3FC-4203-9B4C-449DADB092AB}"/>
              </a:ext>
            </a:extLst>
          </p:cNvPr>
          <p:cNvSpPr>
            <a:spLocks noGrp="1"/>
          </p:cNvSpPr>
          <p:nvPr>
            <p:ph type="title"/>
          </p:nvPr>
        </p:nvSpPr>
        <p:spPr/>
        <p:txBody>
          <a:bodyPr/>
          <a:lstStyle/>
          <a:p>
            <a:r>
              <a:rPr lang="sk-SK" dirty="0"/>
              <a:t>Rank Transformation</a:t>
            </a:r>
          </a:p>
        </p:txBody>
      </p:sp>
      <p:pic>
        <p:nvPicPr>
          <p:cNvPr id="5" name="Picture 4">
            <a:extLst>
              <a:ext uri="{FF2B5EF4-FFF2-40B4-BE49-F238E27FC236}">
                <a16:creationId xmlns:a16="http://schemas.microsoft.com/office/drawing/2014/main" id="{66C73E3A-D0FC-4E51-9B67-78898FE78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929"/>
            <a:ext cx="10080625" cy="5274746"/>
          </a:xfrm>
          <a:prstGeom prst="rect">
            <a:avLst/>
          </a:prstGeom>
        </p:spPr>
      </p:pic>
    </p:spTree>
    <p:extLst>
      <p:ext uri="{BB962C8B-B14F-4D97-AF65-F5344CB8AC3E}">
        <p14:creationId xmlns:p14="http://schemas.microsoft.com/office/powerpoint/2010/main" val="20820464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467B0-A38C-43BB-97FB-12A73B43BC0C}"/>
              </a:ext>
            </a:extLst>
          </p:cNvPr>
          <p:cNvSpPr>
            <a:spLocks noGrp="1"/>
          </p:cNvSpPr>
          <p:nvPr>
            <p:ph type="title"/>
          </p:nvPr>
        </p:nvSpPr>
        <p:spPr/>
        <p:txBody>
          <a:bodyPr/>
          <a:lstStyle/>
          <a:p>
            <a:r>
              <a:rPr lang="sk-SK" dirty="0"/>
              <a:t>Sequence Transformation</a:t>
            </a:r>
          </a:p>
        </p:txBody>
      </p:sp>
      <p:sp>
        <p:nvSpPr>
          <p:cNvPr id="3" name="Content Placeholder 2">
            <a:extLst>
              <a:ext uri="{FF2B5EF4-FFF2-40B4-BE49-F238E27FC236}">
                <a16:creationId xmlns:a16="http://schemas.microsoft.com/office/drawing/2014/main" id="{28DB8658-724E-4D6B-A26A-B33FA4ED3FF5}"/>
              </a:ext>
            </a:extLst>
          </p:cNvPr>
          <p:cNvSpPr>
            <a:spLocks noGrp="1"/>
          </p:cNvSpPr>
          <p:nvPr>
            <p:ph idx="1"/>
          </p:nvPr>
        </p:nvSpPr>
        <p:spPr/>
        <p:txBody>
          <a:bodyPr/>
          <a:lstStyle/>
          <a:p>
            <a:r>
              <a:rPr lang="en-GB" dirty="0"/>
              <a:t>Sequence generator transformation is passive</a:t>
            </a:r>
          </a:p>
          <a:p>
            <a:r>
              <a:rPr lang="en-GB" dirty="0"/>
              <a:t>Used to generate numeric sequence values</a:t>
            </a:r>
          </a:p>
          <a:p>
            <a:r>
              <a:rPr lang="en-GB" dirty="0"/>
              <a:t>Two output ports</a:t>
            </a:r>
          </a:p>
          <a:p>
            <a:pPr lvl="1"/>
            <a:r>
              <a:rPr lang="en-GB" dirty="0"/>
              <a:t>CURRVAL</a:t>
            </a:r>
          </a:p>
          <a:p>
            <a:pPr lvl="1"/>
            <a:r>
              <a:rPr lang="en-GB" dirty="0"/>
              <a:t>NEXTVAL </a:t>
            </a:r>
          </a:p>
          <a:p>
            <a:r>
              <a:rPr lang="en-GB" dirty="0"/>
              <a:t>To generate the sequence numbers NEXTVAL is used</a:t>
            </a:r>
            <a:endParaRPr lang="sk-SK" dirty="0"/>
          </a:p>
        </p:txBody>
      </p:sp>
    </p:spTree>
    <p:extLst>
      <p:ext uri="{BB962C8B-B14F-4D97-AF65-F5344CB8AC3E}">
        <p14:creationId xmlns:p14="http://schemas.microsoft.com/office/powerpoint/2010/main" val="19819569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D2D83-C073-444B-8842-2E4268D62CEB}"/>
              </a:ext>
            </a:extLst>
          </p:cNvPr>
          <p:cNvSpPr>
            <a:spLocks noGrp="1"/>
          </p:cNvSpPr>
          <p:nvPr>
            <p:ph type="title"/>
          </p:nvPr>
        </p:nvSpPr>
        <p:spPr/>
        <p:txBody>
          <a:bodyPr/>
          <a:lstStyle/>
          <a:p>
            <a:r>
              <a:rPr lang="sk-SK" dirty="0"/>
              <a:t>Sequence Transformation</a:t>
            </a:r>
          </a:p>
        </p:txBody>
      </p:sp>
      <p:sp>
        <p:nvSpPr>
          <p:cNvPr id="3" name="Content Placeholder 2">
            <a:extLst>
              <a:ext uri="{FF2B5EF4-FFF2-40B4-BE49-F238E27FC236}">
                <a16:creationId xmlns:a16="http://schemas.microsoft.com/office/drawing/2014/main" id="{3EB94FEA-E5CB-4FAB-ABF6-CC1A066107D0}"/>
              </a:ext>
            </a:extLst>
          </p:cNvPr>
          <p:cNvSpPr>
            <a:spLocks noGrp="1"/>
          </p:cNvSpPr>
          <p:nvPr>
            <p:ph idx="1"/>
          </p:nvPr>
        </p:nvSpPr>
        <p:spPr>
          <a:xfrm>
            <a:off x="504825" y="2123653"/>
            <a:ext cx="9069388" cy="4279900"/>
          </a:xfrm>
        </p:spPr>
        <p:txBody>
          <a:bodyPr/>
          <a:lstStyle/>
          <a:p>
            <a:r>
              <a:rPr lang="en-GB" dirty="0"/>
              <a:t>Properties</a:t>
            </a:r>
          </a:p>
          <a:p>
            <a:pPr lvl="1"/>
            <a:r>
              <a:rPr lang="en-GB" dirty="0"/>
              <a:t>Start Value – It is the first value that will be generated by the transformation, the default value is 0.</a:t>
            </a:r>
          </a:p>
          <a:p>
            <a:pPr lvl="1"/>
            <a:r>
              <a:rPr lang="en-GB" dirty="0"/>
              <a:t>Increment by – This is the number by which you want to increment the values. The default value is 1.</a:t>
            </a:r>
          </a:p>
          <a:p>
            <a:pPr lvl="1"/>
            <a:r>
              <a:rPr lang="en-GB" dirty="0"/>
              <a:t>End value – It is the maximum value that the transformation should generate.</a:t>
            </a:r>
          </a:p>
          <a:p>
            <a:pPr lvl="1"/>
            <a:r>
              <a:rPr lang="en-GB" dirty="0"/>
              <a:t>Cycle – if this option is set then after reaching the end of the value, the transformation restarts from the start value</a:t>
            </a:r>
            <a:endParaRPr lang="sk-SK" dirty="0"/>
          </a:p>
        </p:txBody>
      </p:sp>
    </p:spTree>
    <p:extLst>
      <p:ext uri="{BB962C8B-B14F-4D97-AF65-F5344CB8AC3E}">
        <p14:creationId xmlns:p14="http://schemas.microsoft.com/office/powerpoint/2010/main" val="1860076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952C-AA01-4D22-963C-792A7E2FB6AE}"/>
              </a:ext>
            </a:extLst>
          </p:cNvPr>
          <p:cNvSpPr>
            <a:spLocks noGrp="1"/>
          </p:cNvSpPr>
          <p:nvPr>
            <p:ph type="title"/>
          </p:nvPr>
        </p:nvSpPr>
        <p:spPr/>
        <p:txBody>
          <a:bodyPr/>
          <a:lstStyle/>
          <a:p>
            <a:r>
              <a:rPr lang="sk-SK" dirty="0"/>
              <a:t>Workflow Monitor (Example)</a:t>
            </a:r>
          </a:p>
        </p:txBody>
      </p:sp>
      <p:pic>
        <p:nvPicPr>
          <p:cNvPr id="5" name="Picture 4">
            <a:extLst>
              <a:ext uri="{FF2B5EF4-FFF2-40B4-BE49-F238E27FC236}">
                <a16:creationId xmlns:a16="http://schemas.microsoft.com/office/drawing/2014/main" id="{C2F1E9F1-D265-4FA4-B52E-817C17A23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27709"/>
            <a:ext cx="10080625" cy="3258146"/>
          </a:xfrm>
          <a:prstGeom prst="rect">
            <a:avLst/>
          </a:prstGeom>
        </p:spPr>
      </p:pic>
    </p:spTree>
    <p:extLst>
      <p:ext uri="{BB962C8B-B14F-4D97-AF65-F5344CB8AC3E}">
        <p14:creationId xmlns:p14="http://schemas.microsoft.com/office/powerpoint/2010/main" val="32159510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4F5D9-2B29-4CB1-B83D-26E1E1F37395}"/>
              </a:ext>
            </a:extLst>
          </p:cNvPr>
          <p:cNvSpPr>
            <a:spLocks noGrp="1"/>
          </p:cNvSpPr>
          <p:nvPr>
            <p:ph type="title"/>
          </p:nvPr>
        </p:nvSpPr>
        <p:spPr/>
        <p:txBody>
          <a:bodyPr/>
          <a:lstStyle/>
          <a:p>
            <a:r>
              <a:rPr lang="sk-SK" dirty="0"/>
              <a:t>Sequence Transformation</a:t>
            </a:r>
          </a:p>
        </p:txBody>
      </p:sp>
      <p:pic>
        <p:nvPicPr>
          <p:cNvPr id="5" name="Picture 4">
            <a:extLst>
              <a:ext uri="{FF2B5EF4-FFF2-40B4-BE49-F238E27FC236}">
                <a16:creationId xmlns:a16="http://schemas.microsoft.com/office/drawing/2014/main" id="{D8C6715C-BF62-41F6-9E93-F52B4308F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8" y="2012950"/>
            <a:ext cx="10020300" cy="4772025"/>
          </a:xfrm>
          <a:prstGeom prst="rect">
            <a:avLst/>
          </a:prstGeom>
        </p:spPr>
      </p:pic>
    </p:spTree>
    <p:extLst>
      <p:ext uri="{BB962C8B-B14F-4D97-AF65-F5344CB8AC3E}">
        <p14:creationId xmlns:p14="http://schemas.microsoft.com/office/powerpoint/2010/main" val="10757862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AF087-0BC6-4B40-B946-09A62FE1324E}"/>
              </a:ext>
            </a:extLst>
          </p:cNvPr>
          <p:cNvSpPr>
            <a:spLocks noGrp="1"/>
          </p:cNvSpPr>
          <p:nvPr>
            <p:ph type="title"/>
          </p:nvPr>
        </p:nvSpPr>
        <p:spPr/>
        <p:txBody>
          <a:bodyPr/>
          <a:lstStyle/>
          <a:p>
            <a:r>
              <a:rPr lang="sk-SK" dirty="0"/>
              <a:t>Sequence Transformation</a:t>
            </a:r>
          </a:p>
        </p:txBody>
      </p:sp>
      <p:pic>
        <p:nvPicPr>
          <p:cNvPr id="7" name="Picture 6">
            <a:extLst>
              <a:ext uri="{FF2B5EF4-FFF2-40B4-BE49-F238E27FC236}">
                <a16:creationId xmlns:a16="http://schemas.microsoft.com/office/drawing/2014/main" id="{F0E21815-12AC-4845-BA57-B94088886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19" y="1978777"/>
            <a:ext cx="9677400" cy="4581525"/>
          </a:xfrm>
          <a:prstGeom prst="rect">
            <a:avLst/>
          </a:prstGeom>
        </p:spPr>
      </p:pic>
    </p:spTree>
    <p:extLst>
      <p:ext uri="{BB962C8B-B14F-4D97-AF65-F5344CB8AC3E}">
        <p14:creationId xmlns:p14="http://schemas.microsoft.com/office/powerpoint/2010/main" val="21229042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8FE80-B770-4B31-ACD2-3529FF4BDCE9}"/>
              </a:ext>
            </a:extLst>
          </p:cNvPr>
          <p:cNvSpPr>
            <a:spLocks noGrp="1"/>
          </p:cNvSpPr>
          <p:nvPr>
            <p:ph type="title"/>
          </p:nvPr>
        </p:nvSpPr>
        <p:spPr/>
        <p:txBody>
          <a:bodyPr/>
          <a:lstStyle/>
          <a:p>
            <a:r>
              <a:rPr lang="sk-SK" dirty="0"/>
              <a:t>Sequence Transformation</a:t>
            </a:r>
          </a:p>
        </p:txBody>
      </p:sp>
      <p:pic>
        <p:nvPicPr>
          <p:cNvPr id="5" name="Picture 4">
            <a:extLst>
              <a:ext uri="{FF2B5EF4-FFF2-40B4-BE49-F238E27FC236}">
                <a16:creationId xmlns:a16="http://schemas.microsoft.com/office/drawing/2014/main" id="{E5396211-3FA4-4DCE-8308-A6D420614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963" y="2132012"/>
            <a:ext cx="6858000" cy="4924425"/>
          </a:xfrm>
          <a:prstGeom prst="rect">
            <a:avLst/>
          </a:prstGeom>
        </p:spPr>
      </p:pic>
    </p:spTree>
    <p:extLst>
      <p:ext uri="{BB962C8B-B14F-4D97-AF65-F5344CB8AC3E}">
        <p14:creationId xmlns:p14="http://schemas.microsoft.com/office/powerpoint/2010/main" val="1791929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BBDC-1CB5-493E-B9BD-03DABC8F2745}"/>
              </a:ext>
            </a:extLst>
          </p:cNvPr>
          <p:cNvSpPr>
            <a:spLocks noGrp="1"/>
          </p:cNvSpPr>
          <p:nvPr>
            <p:ph type="title"/>
          </p:nvPr>
        </p:nvSpPr>
        <p:spPr>
          <a:xfrm>
            <a:off x="143768" y="503238"/>
            <a:ext cx="10152112" cy="1509712"/>
          </a:xfrm>
        </p:spPr>
        <p:txBody>
          <a:bodyPr/>
          <a:lstStyle/>
          <a:p>
            <a:r>
              <a:rPr lang="sk-SK" dirty="0"/>
              <a:t>Transaction Control Transformation</a:t>
            </a:r>
          </a:p>
        </p:txBody>
      </p:sp>
      <p:sp>
        <p:nvSpPr>
          <p:cNvPr id="3" name="Content Placeholder 2">
            <a:extLst>
              <a:ext uri="{FF2B5EF4-FFF2-40B4-BE49-F238E27FC236}">
                <a16:creationId xmlns:a16="http://schemas.microsoft.com/office/drawing/2014/main" id="{FC6818F9-2B66-4CA3-9234-1FE4A34CDEF0}"/>
              </a:ext>
            </a:extLst>
          </p:cNvPr>
          <p:cNvSpPr>
            <a:spLocks noGrp="1"/>
          </p:cNvSpPr>
          <p:nvPr>
            <p:ph idx="1"/>
          </p:nvPr>
        </p:nvSpPr>
        <p:spPr/>
        <p:txBody>
          <a:bodyPr/>
          <a:lstStyle/>
          <a:p>
            <a:r>
              <a:rPr lang="en-GB" dirty="0"/>
              <a:t>An a</a:t>
            </a:r>
            <a:r>
              <a:rPr lang="sk-SK" dirty="0"/>
              <a:t>ctive and connected transformation</a:t>
            </a:r>
            <a:endParaRPr lang="en-GB" dirty="0"/>
          </a:p>
          <a:p>
            <a:r>
              <a:rPr lang="en-GB" dirty="0"/>
              <a:t>Allows to commit or rollback transactions during the execution of the mapping</a:t>
            </a:r>
          </a:p>
          <a:p>
            <a:r>
              <a:rPr lang="en-GB" dirty="0"/>
              <a:t>Commit should not be done too frequently</a:t>
            </a:r>
          </a:p>
          <a:p>
            <a:r>
              <a:rPr lang="en-GB" dirty="0"/>
              <a:t>The best is to commit whole transaction at once</a:t>
            </a:r>
            <a:endParaRPr lang="sk-SK" dirty="0"/>
          </a:p>
        </p:txBody>
      </p:sp>
    </p:spTree>
    <p:extLst>
      <p:ext uri="{BB962C8B-B14F-4D97-AF65-F5344CB8AC3E}">
        <p14:creationId xmlns:p14="http://schemas.microsoft.com/office/powerpoint/2010/main" val="17974117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DD7F6-60D8-434C-9B99-7FEB11902F83}"/>
              </a:ext>
            </a:extLst>
          </p:cNvPr>
          <p:cNvSpPr>
            <a:spLocks noGrp="1"/>
          </p:cNvSpPr>
          <p:nvPr>
            <p:ph idx="1"/>
          </p:nvPr>
        </p:nvSpPr>
        <p:spPr>
          <a:xfrm>
            <a:off x="504825" y="2051645"/>
            <a:ext cx="9069388" cy="4279900"/>
          </a:xfrm>
        </p:spPr>
        <p:txBody>
          <a:bodyPr/>
          <a:lstStyle/>
          <a:p>
            <a:r>
              <a:rPr lang="en-GB" dirty="0"/>
              <a:t>Built-in variables</a:t>
            </a:r>
          </a:p>
          <a:p>
            <a:pPr lvl="1"/>
            <a:r>
              <a:rPr lang="sk-SK" dirty="0"/>
              <a:t>TC_CONTINUE_TRANSACTION</a:t>
            </a:r>
            <a:endParaRPr lang="en-GB" dirty="0"/>
          </a:p>
          <a:p>
            <a:pPr lvl="2"/>
            <a:r>
              <a:rPr lang="en-GB" dirty="0"/>
              <a:t>No operations performed, the process of data load continues as it is </a:t>
            </a:r>
          </a:p>
          <a:p>
            <a:pPr lvl="1"/>
            <a:r>
              <a:rPr lang="sk-SK" dirty="0"/>
              <a:t>TC_COMMIT_BEFORE</a:t>
            </a:r>
            <a:endParaRPr lang="en-GB" dirty="0"/>
          </a:p>
          <a:p>
            <a:pPr lvl="2"/>
            <a:r>
              <a:rPr lang="en-GB" dirty="0"/>
              <a:t>Commit is performed before the processing of current row</a:t>
            </a:r>
          </a:p>
          <a:p>
            <a:pPr lvl="1"/>
            <a:r>
              <a:rPr lang="sk-SK" dirty="0"/>
              <a:t>TC_COMMIT_AFTER</a:t>
            </a:r>
            <a:endParaRPr lang="en-GB" dirty="0"/>
          </a:p>
          <a:p>
            <a:pPr lvl="2"/>
            <a:r>
              <a:rPr lang="en-GB" dirty="0"/>
              <a:t>The current row is processed then a commit is performed</a:t>
            </a:r>
            <a:endParaRPr lang="sk-SK" dirty="0"/>
          </a:p>
          <a:p>
            <a:pPr lvl="1"/>
            <a:r>
              <a:rPr lang="sk-SK" dirty="0"/>
              <a:t>TC_ROLLBACK_BEFORE</a:t>
            </a:r>
            <a:endParaRPr lang="en-GB" dirty="0"/>
          </a:p>
          <a:p>
            <a:pPr lvl="1"/>
            <a:r>
              <a:rPr lang="sk-SK" dirty="0"/>
              <a:t>TC_ROLLBACK_AFTER</a:t>
            </a:r>
          </a:p>
        </p:txBody>
      </p:sp>
      <p:sp>
        <p:nvSpPr>
          <p:cNvPr id="4" name="Title 1">
            <a:extLst>
              <a:ext uri="{FF2B5EF4-FFF2-40B4-BE49-F238E27FC236}">
                <a16:creationId xmlns:a16="http://schemas.microsoft.com/office/drawing/2014/main" id="{56CFCD6C-EEE1-4BEE-ACC6-706D3975AF6D}"/>
              </a:ext>
            </a:extLst>
          </p:cNvPr>
          <p:cNvSpPr>
            <a:spLocks noGrp="1"/>
          </p:cNvSpPr>
          <p:nvPr>
            <p:ph type="title"/>
          </p:nvPr>
        </p:nvSpPr>
        <p:spPr>
          <a:xfrm>
            <a:off x="143768" y="503238"/>
            <a:ext cx="10152112" cy="1509712"/>
          </a:xfrm>
        </p:spPr>
        <p:txBody>
          <a:bodyPr/>
          <a:lstStyle/>
          <a:p>
            <a:r>
              <a:rPr lang="sk-SK" dirty="0"/>
              <a:t>Transaction Control Transformation</a:t>
            </a:r>
          </a:p>
        </p:txBody>
      </p:sp>
    </p:spTree>
    <p:extLst>
      <p:ext uri="{BB962C8B-B14F-4D97-AF65-F5344CB8AC3E}">
        <p14:creationId xmlns:p14="http://schemas.microsoft.com/office/powerpoint/2010/main" val="40188296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FAD4A5-B097-4CA8-B6F5-46524E2F83C9}"/>
              </a:ext>
            </a:extLst>
          </p:cNvPr>
          <p:cNvSpPr>
            <a:spLocks noGrp="1"/>
          </p:cNvSpPr>
          <p:nvPr>
            <p:ph type="title"/>
          </p:nvPr>
        </p:nvSpPr>
        <p:spPr>
          <a:xfrm>
            <a:off x="143768" y="503238"/>
            <a:ext cx="10152112" cy="1509712"/>
          </a:xfrm>
        </p:spPr>
        <p:txBody>
          <a:bodyPr/>
          <a:lstStyle/>
          <a:p>
            <a:r>
              <a:rPr lang="sk-SK" dirty="0"/>
              <a:t>Transaction Control Transformation</a:t>
            </a:r>
          </a:p>
        </p:txBody>
      </p:sp>
      <p:pic>
        <p:nvPicPr>
          <p:cNvPr id="6" name="Picture 5">
            <a:extLst>
              <a:ext uri="{FF2B5EF4-FFF2-40B4-BE49-F238E27FC236}">
                <a16:creationId xmlns:a16="http://schemas.microsoft.com/office/drawing/2014/main" id="{14F4B4D2-51EB-453E-B092-411F67AD0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799" y="2195661"/>
            <a:ext cx="7439025" cy="4448175"/>
          </a:xfrm>
          <a:prstGeom prst="rect">
            <a:avLst/>
          </a:prstGeom>
        </p:spPr>
      </p:pic>
    </p:spTree>
    <p:extLst>
      <p:ext uri="{BB962C8B-B14F-4D97-AF65-F5344CB8AC3E}">
        <p14:creationId xmlns:p14="http://schemas.microsoft.com/office/powerpoint/2010/main" val="18695629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85FFF7-01F7-4A2E-8181-E2FF22F08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1" y="2627709"/>
            <a:ext cx="10080625" cy="3922737"/>
          </a:xfrm>
          <a:prstGeom prst="rect">
            <a:avLst/>
          </a:prstGeom>
        </p:spPr>
      </p:pic>
      <p:sp>
        <p:nvSpPr>
          <p:cNvPr id="6" name="Title 1">
            <a:extLst>
              <a:ext uri="{FF2B5EF4-FFF2-40B4-BE49-F238E27FC236}">
                <a16:creationId xmlns:a16="http://schemas.microsoft.com/office/drawing/2014/main" id="{8E2D74A5-E1A4-474D-9B39-0C89DA874751}"/>
              </a:ext>
            </a:extLst>
          </p:cNvPr>
          <p:cNvSpPr>
            <a:spLocks noGrp="1"/>
          </p:cNvSpPr>
          <p:nvPr>
            <p:ph type="title"/>
          </p:nvPr>
        </p:nvSpPr>
        <p:spPr>
          <a:xfrm>
            <a:off x="143768" y="503238"/>
            <a:ext cx="10152112" cy="1509712"/>
          </a:xfrm>
        </p:spPr>
        <p:txBody>
          <a:bodyPr/>
          <a:lstStyle/>
          <a:p>
            <a:r>
              <a:rPr lang="sk-SK" dirty="0"/>
              <a:t>Transaction Control Transformation</a:t>
            </a:r>
          </a:p>
        </p:txBody>
      </p:sp>
    </p:spTree>
    <p:extLst>
      <p:ext uri="{BB962C8B-B14F-4D97-AF65-F5344CB8AC3E}">
        <p14:creationId xmlns:p14="http://schemas.microsoft.com/office/powerpoint/2010/main" val="25824791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3E9C60C-6D26-4C8D-8D61-DB712278C74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768" y="1639887"/>
            <a:ext cx="5960212" cy="4279900"/>
          </a:xfrm>
        </p:spPr>
      </p:pic>
      <p:sp>
        <p:nvSpPr>
          <p:cNvPr id="4" name="Title 1">
            <a:extLst>
              <a:ext uri="{FF2B5EF4-FFF2-40B4-BE49-F238E27FC236}">
                <a16:creationId xmlns:a16="http://schemas.microsoft.com/office/drawing/2014/main" id="{0EFD3476-9359-472E-8F0D-E7748D66D747}"/>
              </a:ext>
            </a:extLst>
          </p:cNvPr>
          <p:cNvSpPr>
            <a:spLocks noGrp="1"/>
          </p:cNvSpPr>
          <p:nvPr>
            <p:ph type="title"/>
          </p:nvPr>
        </p:nvSpPr>
        <p:spPr>
          <a:xfrm>
            <a:off x="143768" y="503238"/>
            <a:ext cx="10152112" cy="1509712"/>
          </a:xfrm>
        </p:spPr>
        <p:txBody>
          <a:bodyPr/>
          <a:lstStyle/>
          <a:p>
            <a:r>
              <a:rPr lang="sk-SK" dirty="0"/>
              <a:t>Transaction Control Transformation</a:t>
            </a:r>
          </a:p>
        </p:txBody>
      </p:sp>
      <p:pic>
        <p:nvPicPr>
          <p:cNvPr id="8" name="Picture 7">
            <a:extLst>
              <a:ext uri="{FF2B5EF4-FFF2-40B4-BE49-F238E27FC236}">
                <a16:creationId xmlns:a16="http://schemas.microsoft.com/office/drawing/2014/main" id="{D4636AE0-6B85-4C1F-B030-E363B8A5CF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00" y="3347789"/>
            <a:ext cx="9610725" cy="4076700"/>
          </a:xfrm>
          <a:prstGeom prst="rect">
            <a:avLst/>
          </a:prstGeom>
        </p:spPr>
      </p:pic>
    </p:spTree>
    <p:extLst>
      <p:ext uri="{BB962C8B-B14F-4D97-AF65-F5344CB8AC3E}">
        <p14:creationId xmlns:p14="http://schemas.microsoft.com/office/powerpoint/2010/main" val="41510340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48BD-DFC7-4705-8857-7776D9914559}"/>
              </a:ext>
            </a:extLst>
          </p:cNvPr>
          <p:cNvSpPr>
            <a:spLocks noGrp="1"/>
          </p:cNvSpPr>
          <p:nvPr>
            <p:ph type="title"/>
          </p:nvPr>
        </p:nvSpPr>
        <p:spPr/>
        <p:txBody>
          <a:bodyPr/>
          <a:lstStyle/>
          <a:p>
            <a:r>
              <a:rPr lang="sk-SK" dirty="0"/>
              <a:t>Lookup Transformation</a:t>
            </a:r>
          </a:p>
        </p:txBody>
      </p:sp>
      <p:sp>
        <p:nvSpPr>
          <p:cNvPr id="3" name="Content Placeholder 2">
            <a:extLst>
              <a:ext uri="{FF2B5EF4-FFF2-40B4-BE49-F238E27FC236}">
                <a16:creationId xmlns:a16="http://schemas.microsoft.com/office/drawing/2014/main" id="{14CF2F65-B40A-4A3F-8BE2-BB733BA37241}"/>
              </a:ext>
            </a:extLst>
          </p:cNvPr>
          <p:cNvSpPr>
            <a:spLocks noGrp="1"/>
          </p:cNvSpPr>
          <p:nvPr>
            <p:ph idx="1"/>
          </p:nvPr>
        </p:nvSpPr>
        <p:spPr/>
        <p:txBody>
          <a:bodyPr/>
          <a:lstStyle/>
          <a:p>
            <a:r>
              <a:rPr lang="en-GB" dirty="0"/>
              <a:t>A passive transformation</a:t>
            </a:r>
          </a:p>
          <a:p>
            <a:r>
              <a:rPr lang="en-GB" dirty="0"/>
              <a:t>Used to look up a source, source qualifier, or target to get the relevant data</a:t>
            </a:r>
            <a:endParaRPr lang="sk-SK" dirty="0"/>
          </a:p>
        </p:txBody>
      </p:sp>
      <p:pic>
        <p:nvPicPr>
          <p:cNvPr id="5" name="Picture 4">
            <a:extLst>
              <a:ext uri="{FF2B5EF4-FFF2-40B4-BE49-F238E27FC236}">
                <a16:creationId xmlns:a16="http://schemas.microsoft.com/office/drawing/2014/main" id="{FCD84B79-7101-4E06-B6F4-28CB8A810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76" y="3925607"/>
            <a:ext cx="3771900" cy="2009775"/>
          </a:xfrm>
          <a:prstGeom prst="rect">
            <a:avLst/>
          </a:prstGeom>
        </p:spPr>
      </p:pic>
      <p:pic>
        <p:nvPicPr>
          <p:cNvPr id="7" name="Picture 6">
            <a:extLst>
              <a:ext uri="{FF2B5EF4-FFF2-40B4-BE49-F238E27FC236}">
                <a16:creationId xmlns:a16="http://schemas.microsoft.com/office/drawing/2014/main" id="{82CAF8EF-2EEC-44EC-8D6D-DE60CA4AA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725" y="3925607"/>
            <a:ext cx="5362575" cy="3295650"/>
          </a:xfrm>
          <a:prstGeom prst="rect">
            <a:avLst/>
          </a:prstGeom>
        </p:spPr>
      </p:pic>
    </p:spTree>
    <p:extLst>
      <p:ext uri="{BB962C8B-B14F-4D97-AF65-F5344CB8AC3E}">
        <p14:creationId xmlns:p14="http://schemas.microsoft.com/office/powerpoint/2010/main" val="25910021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C6AD-366F-43CC-9ACD-C1C98F773707}"/>
              </a:ext>
            </a:extLst>
          </p:cNvPr>
          <p:cNvSpPr>
            <a:spLocks noGrp="1"/>
          </p:cNvSpPr>
          <p:nvPr>
            <p:ph type="title"/>
          </p:nvPr>
        </p:nvSpPr>
        <p:spPr/>
        <p:txBody>
          <a:bodyPr/>
          <a:lstStyle/>
          <a:p>
            <a:r>
              <a:rPr lang="sk-SK" dirty="0"/>
              <a:t>Lookup Transformation</a:t>
            </a:r>
          </a:p>
        </p:txBody>
      </p:sp>
      <p:pic>
        <p:nvPicPr>
          <p:cNvPr id="5" name="Content Placeholder 4">
            <a:extLst>
              <a:ext uri="{FF2B5EF4-FFF2-40B4-BE49-F238E27FC236}">
                <a16:creationId xmlns:a16="http://schemas.microsoft.com/office/drawing/2014/main" id="{0A664511-FEF3-4708-8470-2D48C31E76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9296" y="2184400"/>
            <a:ext cx="8460445" cy="4279900"/>
          </a:xfrm>
        </p:spPr>
      </p:pic>
    </p:spTree>
    <p:extLst>
      <p:ext uri="{BB962C8B-B14F-4D97-AF65-F5344CB8AC3E}">
        <p14:creationId xmlns:p14="http://schemas.microsoft.com/office/powerpoint/2010/main" val="3644912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3250-D714-4752-97F1-B217537E3A1D}"/>
              </a:ext>
            </a:extLst>
          </p:cNvPr>
          <p:cNvSpPr>
            <a:spLocks noGrp="1"/>
          </p:cNvSpPr>
          <p:nvPr>
            <p:ph type="title"/>
          </p:nvPr>
        </p:nvSpPr>
        <p:spPr/>
        <p:txBody>
          <a:bodyPr/>
          <a:lstStyle/>
          <a:p>
            <a:r>
              <a:rPr lang="sk-SK" dirty="0"/>
              <a:t>Workflow Monitor (Example)</a:t>
            </a:r>
          </a:p>
        </p:txBody>
      </p:sp>
      <p:pic>
        <p:nvPicPr>
          <p:cNvPr id="5" name="Picture 4">
            <a:extLst>
              <a:ext uri="{FF2B5EF4-FFF2-40B4-BE49-F238E27FC236}">
                <a16:creationId xmlns:a16="http://schemas.microsoft.com/office/drawing/2014/main" id="{857A0B55-7F50-4E30-AFFB-5B5869DE6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9597"/>
            <a:ext cx="10080625" cy="3258146"/>
          </a:xfrm>
          <a:prstGeom prst="rect">
            <a:avLst/>
          </a:prstGeom>
        </p:spPr>
      </p:pic>
      <p:pic>
        <p:nvPicPr>
          <p:cNvPr id="7" name="Picture 6">
            <a:extLst>
              <a:ext uri="{FF2B5EF4-FFF2-40B4-BE49-F238E27FC236}">
                <a16:creationId xmlns:a16="http://schemas.microsoft.com/office/drawing/2014/main" id="{20EBC886-26D8-4C64-B2F2-637D3FAF4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1" y="5140926"/>
            <a:ext cx="10080625" cy="2418749"/>
          </a:xfrm>
          <a:prstGeom prst="rect">
            <a:avLst/>
          </a:prstGeom>
        </p:spPr>
      </p:pic>
    </p:spTree>
    <p:extLst>
      <p:ext uri="{BB962C8B-B14F-4D97-AF65-F5344CB8AC3E}">
        <p14:creationId xmlns:p14="http://schemas.microsoft.com/office/powerpoint/2010/main" val="40924214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CC14-07E9-416C-B562-0844AED19E1A}"/>
              </a:ext>
            </a:extLst>
          </p:cNvPr>
          <p:cNvSpPr>
            <a:spLocks noGrp="1"/>
          </p:cNvSpPr>
          <p:nvPr>
            <p:ph type="title"/>
          </p:nvPr>
        </p:nvSpPr>
        <p:spPr/>
        <p:txBody>
          <a:bodyPr/>
          <a:lstStyle/>
          <a:p>
            <a:r>
              <a:rPr lang="sk-SK" dirty="0"/>
              <a:t>Lookup Transformation</a:t>
            </a:r>
          </a:p>
        </p:txBody>
      </p:sp>
      <p:pic>
        <p:nvPicPr>
          <p:cNvPr id="5" name="Content Placeholder 4">
            <a:extLst>
              <a:ext uri="{FF2B5EF4-FFF2-40B4-BE49-F238E27FC236}">
                <a16:creationId xmlns:a16="http://schemas.microsoft.com/office/drawing/2014/main" id="{99016B93-5622-447B-9CE8-D573413FC5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12" y="1990290"/>
            <a:ext cx="5960212" cy="4279900"/>
          </a:xfrm>
        </p:spPr>
      </p:pic>
    </p:spTree>
    <p:extLst>
      <p:ext uri="{BB962C8B-B14F-4D97-AF65-F5344CB8AC3E}">
        <p14:creationId xmlns:p14="http://schemas.microsoft.com/office/powerpoint/2010/main" val="26889876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8011-9AA6-49A0-BD53-89BDFD31A295}"/>
              </a:ext>
            </a:extLst>
          </p:cNvPr>
          <p:cNvSpPr>
            <a:spLocks noGrp="1"/>
          </p:cNvSpPr>
          <p:nvPr>
            <p:ph type="title"/>
          </p:nvPr>
        </p:nvSpPr>
        <p:spPr/>
        <p:txBody>
          <a:bodyPr/>
          <a:lstStyle/>
          <a:p>
            <a:r>
              <a:rPr lang="sk-SK" dirty="0"/>
              <a:t>Lookup Transformation</a:t>
            </a:r>
          </a:p>
        </p:txBody>
      </p:sp>
      <p:pic>
        <p:nvPicPr>
          <p:cNvPr id="5" name="Content Placeholder 4">
            <a:extLst>
              <a:ext uri="{FF2B5EF4-FFF2-40B4-BE49-F238E27FC236}">
                <a16:creationId xmlns:a16="http://schemas.microsoft.com/office/drawing/2014/main" id="{F51D760B-A09D-493F-9A52-3155892BC5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7964" y="2184400"/>
            <a:ext cx="8143110" cy="4279900"/>
          </a:xfrm>
        </p:spPr>
      </p:pic>
    </p:spTree>
    <p:extLst>
      <p:ext uri="{BB962C8B-B14F-4D97-AF65-F5344CB8AC3E}">
        <p14:creationId xmlns:p14="http://schemas.microsoft.com/office/powerpoint/2010/main" val="34604206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12D0-37B3-46BA-9E5D-CAD4FD6B7619}"/>
              </a:ext>
            </a:extLst>
          </p:cNvPr>
          <p:cNvSpPr>
            <a:spLocks noGrp="1"/>
          </p:cNvSpPr>
          <p:nvPr>
            <p:ph type="title"/>
          </p:nvPr>
        </p:nvSpPr>
        <p:spPr/>
        <p:txBody>
          <a:bodyPr/>
          <a:lstStyle/>
          <a:p>
            <a:r>
              <a:rPr lang="en-GB" dirty="0"/>
              <a:t>Reusable Transformation</a:t>
            </a:r>
            <a:endParaRPr lang="sk-SK" dirty="0"/>
          </a:p>
        </p:txBody>
      </p:sp>
      <p:sp>
        <p:nvSpPr>
          <p:cNvPr id="3" name="Content Placeholder 2">
            <a:extLst>
              <a:ext uri="{FF2B5EF4-FFF2-40B4-BE49-F238E27FC236}">
                <a16:creationId xmlns:a16="http://schemas.microsoft.com/office/drawing/2014/main" id="{FFDF76C3-70F3-433F-BDBD-B243798481F8}"/>
              </a:ext>
            </a:extLst>
          </p:cNvPr>
          <p:cNvSpPr>
            <a:spLocks noGrp="1"/>
          </p:cNvSpPr>
          <p:nvPr>
            <p:ph idx="1"/>
          </p:nvPr>
        </p:nvSpPr>
        <p:spPr/>
        <p:txBody>
          <a:bodyPr/>
          <a:lstStyle/>
          <a:p>
            <a:r>
              <a:rPr lang="en-GB" dirty="0"/>
              <a:t>A normal transformation is an object that belongs to a mapping and can be used inside that mapping only.</a:t>
            </a:r>
          </a:p>
          <a:p>
            <a:r>
              <a:rPr lang="en-GB" dirty="0"/>
              <a:t>By making a transformation reusable it can be re-use</a:t>
            </a:r>
          </a:p>
          <a:p>
            <a:r>
              <a:rPr lang="en-GB" dirty="0"/>
              <a:t>For example, a lookup transformation which fetches employee details based on employee number can be used at multiple mappings wherever employee details are required. d inside several mappings. </a:t>
            </a:r>
            <a:endParaRPr lang="sk-SK" dirty="0"/>
          </a:p>
        </p:txBody>
      </p:sp>
    </p:spTree>
    <p:extLst>
      <p:ext uri="{BB962C8B-B14F-4D97-AF65-F5344CB8AC3E}">
        <p14:creationId xmlns:p14="http://schemas.microsoft.com/office/powerpoint/2010/main" val="40968870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6743-1E49-405F-8EDB-31A287AB78FA}"/>
              </a:ext>
            </a:extLst>
          </p:cNvPr>
          <p:cNvSpPr>
            <a:spLocks noGrp="1"/>
          </p:cNvSpPr>
          <p:nvPr>
            <p:ph type="title"/>
          </p:nvPr>
        </p:nvSpPr>
        <p:spPr/>
        <p:txBody>
          <a:bodyPr/>
          <a:lstStyle/>
          <a:p>
            <a:r>
              <a:rPr lang="en-GB" dirty="0"/>
              <a:t>Reusable Transformation</a:t>
            </a:r>
            <a:endParaRPr lang="sk-SK" dirty="0"/>
          </a:p>
        </p:txBody>
      </p:sp>
      <p:pic>
        <p:nvPicPr>
          <p:cNvPr id="7" name="Picture 6">
            <a:extLst>
              <a:ext uri="{FF2B5EF4-FFF2-40B4-BE49-F238E27FC236}">
                <a16:creationId xmlns:a16="http://schemas.microsoft.com/office/drawing/2014/main" id="{23D47076-0EEF-4898-B808-C02F099E4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72" y="1835621"/>
            <a:ext cx="7600950" cy="5514975"/>
          </a:xfrm>
          <a:prstGeom prst="rect">
            <a:avLst/>
          </a:prstGeom>
        </p:spPr>
      </p:pic>
    </p:spTree>
    <p:extLst>
      <p:ext uri="{BB962C8B-B14F-4D97-AF65-F5344CB8AC3E}">
        <p14:creationId xmlns:p14="http://schemas.microsoft.com/office/powerpoint/2010/main" val="13013437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DBC3-3A70-4744-B439-1C66524AA3EB}"/>
              </a:ext>
            </a:extLst>
          </p:cNvPr>
          <p:cNvSpPr>
            <a:spLocks noGrp="1"/>
          </p:cNvSpPr>
          <p:nvPr>
            <p:ph type="title"/>
          </p:nvPr>
        </p:nvSpPr>
        <p:spPr/>
        <p:txBody>
          <a:bodyPr/>
          <a:lstStyle/>
          <a:p>
            <a:r>
              <a:rPr lang="sk-SK" dirty="0"/>
              <a:t>Normalizer Transformation</a:t>
            </a:r>
          </a:p>
        </p:txBody>
      </p:sp>
      <p:sp>
        <p:nvSpPr>
          <p:cNvPr id="3" name="Content Placeholder 2">
            <a:extLst>
              <a:ext uri="{FF2B5EF4-FFF2-40B4-BE49-F238E27FC236}">
                <a16:creationId xmlns:a16="http://schemas.microsoft.com/office/drawing/2014/main" id="{DD32B0F5-74F1-4319-9FD3-7A00C6C83E1F}"/>
              </a:ext>
            </a:extLst>
          </p:cNvPr>
          <p:cNvSpPr>
            <a:spLocks noGrp="1"/>
          </p:cNvSpPr>
          <p:nvPr>
            <p:ph idx="1"/>
          </p:nvPr>
        </p:nvSpPr>
        <p:spPr/>
        <p:txBody>
          <a:bodyPr/>
          <a:lstStyle/>
          <a:p>
            <a:r>
              <a:rPr lang="en-GB" dirty="0"/>
              <a:t>An active transformation, used to convert a single row into multiple rows and vice versa</a:t>
            </a:r>
          </a:p>
          <a:p>
            <a:r>
              <a:rPr lang="en-GB" dirty="0"/>
              <a:t>Pivoting</a:t>
            </a:r>
          </a:p>
          <a:p>
            <a:r>
              <a:rPr lang="en-GB" dirty="0"/>
              <a:t>Unpivoting</a:t>
            </a:r>
            <a:endParaRPr lang="sk-SK" dirty="0"/>
          </a:p>
        </p:txBody>
      </p:sp>
    </p:spTree>
    <p:extLst>
      <p:ext uri="{BB962C8B-B14F-4D97-AF65-F5344CB8AC3E}">
        <p14:creationId xmlns:p14="http://schemas.microsoft.com/office/powerpoint/2010/main" val="21092175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E641-4D73-411D-8FC8-1374C154750E}"/>
              </a:ext>
            </a:extLst>
          </p:cNvPr>
          <p:cNvSpPr>
            <a:spLocks noGrp="1"/>
          </p:cNvSpPr>
          <p:nvPr>
            <p:ph type="title"/>
          </p:nvPr>
        </p:nvSpPr>
        <p:spPr/>
        <p:txBody>
          <a:bodyPr/>
          <a:lstStyle/>
          <a:p>
            <a:r>
              <a:rPr lang="sk-SK" dirty="0"/>
              <a:t>Normalizer Transformation</a:t>
            </a:r>
          </a:p>
        </p:txBody>
      </p:sp>
      <p:pic>
        <p:nvPicPr>
          <p:cNvPr id="5" name="Content Placeholder 4">
            <a:extLst>
              <a:ext uri="{FF2B5EF4-FFF2-40B4-BE49-F238E27FC236}">
                <a16:creationId xmlns:a16="http://schemas.microsoft.com/office/drawing/2014/main" id="{95A42528-B9BD-43DA-A8D7-0E89681B33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5900" y="1691605"/>
            <a:ext cx="8642546" cy="4955372"/>
          </a:xfrm>
        </p:spPr>
      </p:pic>
    </p:spTree>
    <p:extLst>
      <p:ext uri="{BB962C8B-B14F-4D97-AF65-F5344CB8AC3E}">
        <p14:creationId xmlns:p14="http://schemas.microsoft.com/office/powerpoint/2010/main" val="32396038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2FE5-8AC0-4783-AB39-195E9983BE06}"/>
              </a:ext>
            </a:extLst>
          </p:cNvPr>
          <p:cNvSpPr>
            <a:spLocks noGrp="1"/>
          </p:cNvSpPr>
          <p:nvPr>
            <p:ph type="title"/>
          </p:nvPr>
        </p:nvSpPr>
        <p:spPr/>
        <p:txBody>
          <a:bodyPr/>
          <a:lstStyle/>
          <a:p>
            <a:r>
              <a:rPr lang="sk-SK" dirty="0"/>
              <a:t>Normalizer Transformation</a:t>
            </a:r>
          </a:p>
        </p:txBody>
      </p:sp>
      <p:pic>
        <p:nvPicPr>
          <p:cNvPr id="5" name="Content Placeholder 4">
            <a:extLst>
              <a:ext uri="{FF2B5EF4-FFF2-40B4-BE49-F238E27FC236}">
                <a16:creationId xmlns:a16="http://schemas.microsoft.com/office/drawing/2014/main" id="{E9EB7320-FCE8-40DC-A9CA-D23354EEE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031" y="2060551"/>
            <a:ext cx="9588976" cy="4527598"/>
          </a:xfrm>
        </p:spPr>
      </p:pic>
    </p:spTree>
    <p:extLst>
      <p:ext uri="{BB962C8B-B14F-4D97-AF65-F5344CB8AC3E}">
        <p14:creationId xmlns:p14="http://schemas.microsoft.com/office/powerpoint/2010/main" val="23156055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ADA7-2533-4D5B-AE58-48CC6AC09F98}"/>
              </a:ext>
            </a:extLst>
          </p:cNvPr>
          <p:cNvSpPr>
            <a:spLocks noGrp="1"/>
          </p:cNvSpPr>
          <p:nvPr>
            <p:ph type="title"/>
          </p:nvPr>
        </p:nvSpPr>
        <p:spPr/>
        <p:txBody>
          <a:bodyPr/>
          <a:lstStyle/>
          <a:p>
            <a:r>
              <a:rPr lang="sk-SK" dirty="0"/>
              <a:t>Normalizer Transformation</a:t>
            </a:r>
          </a:p>
        </p:txBody>
      </p:sp>
      <p:pic>
        <p:nvPicPr>
          <p:cNvPr id="5" name="Picture 4">
            <a:extLst>
              <a:ext uri="{FF2B5EF4-FFF2-40B4-BE49-F238E27FC236}">
                <a16:creationId xmlns:a16="http://schemas.microsoft.com/office/drawing/2014/main" id="{ABDB4B7F-80F8-4377-A4A8-FF502ABA3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68" y="2149475"/>
            <a:ext cx="7534275" cy="5410200"/>
          </a:xfrm>
          <a:prstGeom prst="rect">
            <a:avLst/>
          </a:prstGeom>
        </p:spPr>
      </p:pic>
      <p:pic>
        <p:nvPicPr>
          <p:cNvPr id="7" name="Picture 6">
            <a:extLst>
              <a:ext uri="{FF2B5EF4-FFF2-40B4-BE49-F238E27FC236}">
                <a16:creationId xmlns:a16="http://schemas.microsoft.com/office/drawing/2014/main" id="{2B4B4B90-98F6-4900-BE41-762100BAFC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9807" y="4156827"/>
            <a:ext cx="3067050" cy="3400425"/>
          </a:xfrm>
          <a:prstGeom prst="rect">
            <a:avLst/>
          </a:prstGeom>
        </p:spPr>
      </p:pic>
    </p:spTree>
    <p:extLst>
      <p:ext uri="{BB962C8B-B14F-4D97-AF65-F5344CB8AC3E}">
        <p14:creationId xmlns:p14="http://schemas.microsoft.com/office/powerpoint/2010/main" val="1328495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DB4C-4A35-40A3-A543-78992BA64B27}"/>
              </a:ext>
            </a:extLst>
          </p:cNvPr>
          <p:cNvSpPr>
            <a:spLocks noGrp="1"/>
          </p:cNvSpPr>
          <p:nvPr>
            <p:ph type="title"/>
          </p:nvPr>
        </p:nvSpPr>
        <p:spPr/>
        <p:txBody>
          <a:bodyPr/>
          <a:lstStyle/>
          <a:p>
            <a:r>
              <a:rPr lang="sk-SK" dirty="0"/>
              <a:t>Normalizer Transformation</a:t>
            </a:r>
          </a:p>
        </p:txBody>
      </p:sp>
      <p:pic>
        <p:nvPicPr>
          <p:cNvPr id="5" name="Content Placeholder 4">
            <a:extLst>
              <a:ext uri="{FF2B5EF4-FFF2-40B4-BE49-F238E27FC236}">
                <a16:creationId xmlns:a16="http://schemas.microsoft.com/office/drawing/2014/main" id="{62A77180-5EE2-4229-BB76-6B74C33941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803" y="2276575"/>
            <a:ext cx="9869432" cy="4095550"/>
          </a:xfrm>
        </p:spPr>
      </p:pic>
    </p:spTree>
    <p:extLst>
      <p:ext uri="{BB962C8B-B14F-4D97-AF65-F5344CB8AC3E}">
        <p14:creationId xmlns:p14="http://schemas.microsoft.com/office/powerpoint/2010/main" val="26061050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B55B-D3CD-4EEE-82CC-36FB3736BB5A}"/>
              </a:ext>
            </a:extLst>
          </p:cNvPr>
          <p:cNvSpPr>
            <a:spLocks noGrp="1"/>
          </p:cNvSpPr>
          <p:nvPr>
            <p:ph type="title"/>
          </p:nvPr>
        </p:nvSpPr>
        <p:spPr/>
        <p:txBody>
          <a:bodyPr/>
          <a:lstStyle/>
          <a:p>
            <a:r>
              <a:rPr lang="en-GB" dirty="0"/>
              <a:t>Expression Transformation</a:t>
            </a:r>
            <a:endParaRPr lang="sk-SK" dirty="0"/>
          </a:p>
        </p:txBody>
      </p:sp>
      <p:sp>
        <p:nvSpPr>
          <p:cNvPr id="3" name="Content Placeholder 2">
            <a:extLst>
              <a:ext uri="{FF2B5EF4-FFF2-40B4-BE49-F238E27FC236}">
                <a16:creationId xmlns:a16="http://schemas.microsoft.com/office/drawing/2014/main" id="{D88C9B27-6A7D-4ABA-8AE4-8D6AF9CD1528}"/>
              </a:ext>
            </a:extLst>
          </p:cNvPr>
          <p:cNvSpPr>
            <a:spLocks noGrp="1"/>
          </p:cNvSpPr>
          <p:nvPr>
            <p:ph idx="1"/>
          </p:nvPr>
        </p:nvSpPr>
        <p:spPr/>
        <p:txBody>
          <a:bodyPr/>
          <a:lstStyle/>
          <a:p>
            <a:r>
              <a:rPr lang="en-GB" dirty="0"/>
              <a:t>A p</a:t>
            </a:r>
            <a:r>
              <a:rPr lang="sk-SK" dirty="0"/>
              <a:t>assive and Connected transformation</a:t>
            </a:r>
            <a:endParaRPr lang="en-GB" dirty="0"/>
          </a:p>
          <a:p>
            <a:r>
              <a:rPr lang="en-GB" dirty="0"/>
              <a:t>Calculates values in a single row before writing to the target. For example, to calculate discount of each product or to concatenate first and last names or to convert date to a string field</a:t>
            </a:r>
            <a:endParaRPr lang="sk-SK" dirty="0"/>
          </a:p>
        </p:txBody>
      </p:sp>
    </p:spTree>
    <p:extLst>
      <p:ext uri="{BB962C8B-B14F-4D97-AF65-F5344CB8AC3E}">
        <p14:creationId xmlns:p14="http://schemas.microsoft.com/office/powerpoint/2010/main" val="2083203460"/>
      </p:ext>
    </p:extLst>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tív Offic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4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Bitstream Vera Sans"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4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Bitstream Vera Sans" pitchFamily="16" charset="0"/>
          </a:defRPr>
        </a:defPPr>
      </a:lstStyle>
    </a:lnDef>
  </a:objectDefaults>
  <a:extraClrSchemeLst>
    <a:extraClrScheme>
      <a:clrScheme name="Motí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í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í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í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í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í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í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otív Office">
  <a:themeElements>
    <a:clrScheme name="Motí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tív Offic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4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Bitstream Vera Sans"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4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Bitstream Vera Sans" pitchFamily="16" charset="0"/>
          </a:defRPr>
        </a:defPPr>
      </a:lstStyle>
    </a:lnDef>
  </a:objectDefaults>
  <a:extraClrSchemeLst>
    <a:extraClrScheme>
      <a:clrScheme name="Motí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í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í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í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í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í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í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otív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28391</TotalTime>
  <Words>3945</Words>
  <Application>Microsoft Office PowerPoint</Application>
  <PresentationFormat>Custom</PresentationFormat>
  <Paragraphs>348</Paragraphs>
  <Slides>104</Slides>
  <Notes>43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104</vt:i4>
      </vt:variant>
    </vt:vector>
  </HeadingPairs>
  <TitlesOfParts>
    <vt:vector size="110" baseType="lpstr">
      <vt:lpstr>Arial</vt:lpstr>
      <vt:lpstr>Arial Black</vt:lpstr>
      <vt:lpstr>Bitstream Vera Sans</vt:lpstr>
      <vt:lpstr>Times New Roman</vt:lpstr>
      <vt:lpstr>Motív Office</vt:lpstr>
      <vt:lpstr>1_Motív Office</vt:lpstr>
      <vt:lpstr>ETL (Informatica)</vt:lpstr>
      <vt:lpstr>Workflow Monitor</vt:lpstr>
      <vt:lpstr>Workflow Monitor</vt:lpstr>
      <vt:lpstr>Workflow Monitor</vt:lpstr>
      <vt:lpstr>Workflow Monitor (Task View)</vt:lpstr>
      <vt:lpstr>Workflow Monitor (Gantt Chart)</vt:lpstr>
      <vt:lpstr>Workflow Monitor (Example)</vt:lpstr>
      <vt:lpstr>Workflow Monitor (Example)</vt:lpstr>
      <vt:lpstr>Workflow Monitor (Example)</vt:lpstr>
      <vt:lpstr>Workflow Monitor (Example)</vt:lpstr>
      <vt:lpstr>Workflow Monitor (Example)</vt:lpstr>
      <vt:lpstr>Debugging a Mapping</vt:lpstr>
      <vt:lpstr>Debugging a Mapping (Start)</vt:lpstr>
      <vt:lpstr>Debugging a Mapping (Start)</vt:lpstr>
      <vt:lpstr>Debugging a Mapping (Start)</vt:lpstr>
      <vt:lpstr>Debugging a Mapping (Fetching)</vt:lpstr>
      <vt:lpstr>Debugging a Mapping (Fetching)</vt:lpstr>
      <vt:lpstr>Debugging a Mapping (Breakpoint)</vt:lpstr>
      <vt:lpstr>Debugging a Mapping (Breakpoint)</vt:lpstr>
      <vt:lpstr>Debugging a Mapping (Breakpoint)</vt:lpstr>
      <vt:lpstr>Debugging a Mapping (Breakpoint)</vt:lpstr>
      <vt:lpstr>Tracing a Mapping</vt:lpstr>
      <vt:lpstr>Tracing a Mapping</vt:lpstr>
      <vt:lpstr>Tracing a Mapping</vt:lpstr>
      <vt:lpstr>Tracing a Mapping</vt:lpstr>
      <vt:lpstr>Session Properties</vt:lpstr>
      <vt:lpstr>Session Properties</vt:lpstr>
      <vt:lpstr>Treat Source Rows As</vt:lpstr>
      <vt:lpstr>Treat Source Rows As</vt:lpstr>
      <vt:lpstr>Commit Interval</vt:lpstr>
      <vt:lpstr>Session Log File Name Session Log File directory</vt:lpstr>
      <vt:lpstr>Enable Test Load </vt:lpstr>
      <vt:lpstr>Memory Properties </vt:lpstr>
      <vt:lpstr>Log and Error Handling</vt:lpstr>
      <vt:lpstr>Mapping and Source/Target Properties </vt:lpstr>
      <vt:lpstr>Connection Properties in Mapping</vt:lpstr>
      <vt:lpstr>Source Properties</vt:lpstr>
      <vt:lpstr>Target Properties</vt:lpstr>
      <vt:lpstr>Transformations</vt:lpstr>
      <vt:lpstr>Transformations</vt:lpstr>
      <vt:lpstr>Transformations</vt:lpstr>
      <vt:lpstr>Transformations</vt:lpstr>
      <vt:lpstr>Filter Transformation</vt:lpstr>
      <vt:lpstr>Filter Transformation</vt:lpstr>
      <vt:lpstr>Filter Transformation</vt:lpstr>
      <vt:lpstr>Filter Transformation</vt:lpstr>
      <vt:lpstr>Source Qualifier Transformation</vt:lpstr>
      <vt:lpstr>Source Qualifier Transformation</vt:lpstr>
      <vt:lpstr>Source Qualifier Transformation</vt:lpstr>
      <vt:lpstr>Source Qualifier Transformation</vt:lpstr>
      <vt:lpstr>Source Qualifier Transformation</vt:lpstr>
      <vt:lpstr>Aggregator Transformation </vt:lpstr>
      <vt:lpstr>Aggregator Transformation </vt:lpstr>
      <vt:lpstr>Aggregator Transformation </vt:lpstr>
      <vt:lpstr>Aggregator Transformation </vt:lpstr>
      <vt:lpstr>Aggregator Transformation </vt:lpstr>
      <vt:lpstr>Aggregator Transformation </vt:lpstr>
      <vt:lpstr>Aggregator Transformation </vt:lpstr>
      <vt:lpstr>Router Transformation</vt:lpstr>
      <vt:lpstr>Router Transformation</vt:lpstr>
      <vt:lpstr>Router Transformation</vt:lpstr>
      <vt:lpstr>Router Transformation</vt:lpstr>
      <vt:lpstr>Router Transformation</vt:lpstr>
      <vt:lpstr>Router Transformation</vt:lpstr>
      <vt:lpstr>Joiner Transformation</vt:lpstr>
      <vt:lpstr>Joiner Transformation</vt:lpstr>
      <vt:lpstr>Joiner Transformation</vt:lpstr>
      <vt:lpstr>Joiner Transformation</vt:lpstr>
      <vt:lpstr>Joiner Transformation</vt:lpstr>
      <vt:lpstr>Joiner Transformation</vt:lpstr>
      <vt:lpstr>Joiner Transformation</vt:lpstr>
      <vt:lpstr>Rank Transformation</vt:lpstr>
      <vt:lpstr>Rank Transformation</vt:lpstr>
      <vt:lpstr>Rank Transformation</vt:lpstr>
      <vt:lpstr>Rank Transformation</vt:lpstr>
      <vt:lpstr>Rank Transformation</vt:lpstr>
      <vt:lpstr>Rank Transformation</vt:lpstr>
      <vt:lpstr>Sequence Transformation</vt:lpstr>
      <vt:lpstr>Sequence Transformation</vt:lpstr>
      <vt:lpstr>Sequence Transformation</vt:lpstr>
      <vt:lpstr>Sequence Transformation</vt:lpstr>
      <vt:lpstr>Sequence Transformation</vt:lpstr>
      <vt:lpstr>Transaction Control Transformation</vt:lpstr>
      <vt:lpstr>Transaction Control Transformation</vt:lpstr>
      <vt:lpstr>Transaction Control Transformation</vt:lpstr>
      <vt:lpstr>Transaction Control Transformation</vt:lpstr>
      <vt:lpstr>Transaction Control Transformation</vt:lpstr>
      <vt:lpstr>Lookup Transformation</vt:lpstr>
      <vt:lpstr>Lookup Transformation</vt:lpstr>
      <vt:lpstr>Lookup Transformation</vt:lpstr>
      <vt:lpstr>Lookup Transformation</vt:lpstr>
      <vt:lpstr>Reusable Transformation</vt:lpstr>
      <vt:lpstr>Reusable Transformation</vt:lpstr>
      <vt:lpstr>Normalizer Transformation</vt:lpstr>
      <vt:lpstr>Normalizer Transformation</vt:lpstr>
      <vt:lpstr>Normalizer Transformation</vt:lpstr>
      <vt:lpstr>Normalizer Transformation</vt:lpstr>
      <vt:lpstr>Normalizer Transformation</vt:lpstr>
      <vt:lpstr>Expression Transformation</vt:lpstr>
      <vt:lpstr>Stored Procedure Transformation</vt:lpstr>
      <vt:lpstr>Sorter Transformation</vt:lpstr>
      <vt:lpstr>Other Transformations</vt:lpstr>
      <vt:lpstr>Performance</vt:lpstr>
      <vt:lpstr>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Architektúra pre lepšie webové aplikácie a služby  Peter R</dc:title>
  <dc:creator>rgolian</dc:creator>
  <cp:lastModifiedBy>rgolian</cp:lastModifiedBy>
  <cp:revision>1964</cp:revision>
  <cp:lastPrinted>2008-01-19T15:49:09Z</cp:lastPrinted>
  <dcterms:created xsi:type="dcterms:W3CDTF">2008-01-19T16:22:48Z</dcterms:created>
  <dcterms:modified xsi:type="dcterms:W3CDTF">2018-11-21T16:53:01Z</dcterms:modified>
</cp:coreProperties>
</file>