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21.06.2021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946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21.06.2021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21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21.06.2021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517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21.06.2021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228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21.06.2021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604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21.06.2021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772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21.06.2021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51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21.06.2021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86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21.06.2021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046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21.06.2021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223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E0EF-C5B8-491C-ADDF-2147CA0C44E8}" type="datetimeFigureOut">
              <a:rPr lang="pl-PL" smtClean="0"/>
              <a:t>21.06.2021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36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E0EF-C5B8-491C-ADDF-2147CA0C44E8}" type="datetimeFigureOut">
              <a:rPr lang="pl-PL" smtClean="0"/>
              <a:t>21.06.2021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CB8E-5AD7-43EC-B3F8-C7BA6561D0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719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8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3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6083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Panoramiczny</PresentationFormat>
  <Paragraphs>0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Adrian</dc:creator>
  <cp:lastModifiedBy>Adrian</cp:lastModifiedBy>
  <cp:revision>8</cp:revision>
  <dcterms:created xsi:type="dcterms:W3CDTF">2021-06-01T17:15:10Z</dcterms:created>
  <dcterms:modified xsi:type="dcterms:W3CDTF">2021-06-21T14:17:05Z</dcterms:modified>
</cp:coreProperties>
</file>