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5E0EF-C5B8-491C-ADDF-2147CA0C44E8}" type="datetimeFigureOut">
              <a:rPr lang="pl-PL" smtClean="0"/>
              <a:t>15.06.2021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CB8E-5AD7-43EC-B3F8-C7BA6561D0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19462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5E0EF-C5B8-491C-ADDF-2147CA0C44E8}" type="datetimeFigureOut">
              <a:rPr lang="pl-PL" smtClean="0"/>
              <a:t>15.06.2021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CB8E-5AD7-43EC-B3F8-C7BA6561D0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218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5E0EF-C5B8-491C-ADDF-2147CA0C44E8}" type="datetimeFigureOut">
              <a:rPr lang="pl-PL" smtClean="0"/>
              <a:t>15.06.2021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CB8E-5AD7-43EC-B3F8-C7BA6561D0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65177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5E0EF-C5B8-491C-ADDF-2147CA0C44E8}" type="datetimeFigureOut">
              <a:rPr lang="pl-PL" smtClean="0"/>
              <a:t>15.06.2021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CB8E-5AD7-43EC-B3F8-C7BA6561D0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32282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5E0EF-C5B8-491C-ADDF-2147CA0C44E8}" type="datetimeFigureOut">
              <a:rPr lang="pl-PL" smtClean="0"/>
              <a:t>15.06.2021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CB8E-5AD7-43EC-B3F8-C7BA6561D0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6041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5E0EF-C5B8-491C-ADDF-2147CA0C44E8}" type="datetimeFigureOut">
              <a:rPr lang="pl-PL" smtClean="0"/>
              <a:t>15.06.2021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CB8E-5AD7-43EC-B3F8-C7BA6561D0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57721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5E0EF-C5B8-491C-ADDF-2147CA0C44E8}" type="datetimeFigureOut">
              <a:rPr lang="pl-PL" smtClean="0"/>
              <a:t>15.06.2021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CB8E-5AD7-43EC-B3F8-C7BA6561D0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3518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5E0EF-C5B8-491C-ADDF-2147CA0C44E8}" type="datetimeFigureOut">
              <a:rPr lang="pl-PL" smtClean="0"/>
              <a:t>15.06.2021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CB8E-5AD7-43EC-B3F8-C7BA6561D0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94861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5E0EF-C5B8-491C-ADDF-2147CA0C44E8}" type="datetimeFigureOut">
              <a:rPr lang="pl-PL" smtClean="0"/>
              <a:t>15.06.2021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CB8E-5AD7-43EC-B3F8-C7BA6561D0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1046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5E0EF-C5B8-491C-ADDF-2147CA0C44E8}" type="datetimeFigureOut">
              <a:rPr lang="pl-PL" smtClean="0"/>
              <a:t>15.06.2021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CB8E-5AD7-43EC-B3F8-C7BA6561D0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52239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5E0EF-C5B8-491C-ADDF-2147CA0C44E8}" type="datetimeFigureOut">
              <a:rPr lang="pl-PL" smtClean="0"/>
              <a:t>15.06.2021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CB8E-5AD7-43EC-B3F8-C7BA6561D0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360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5E0EF-C5B8-491C-ADDF-2147CA0C44E8}" type="datetimeFigureOut">
              <a:rPr lang="pl-PL" smtClean="0"/>
              <a:t>15.06.2021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7CB8E-5AD7-43EC-B3F8-C7BA6561D0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37190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83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0</Words>
  <Application>Microsoft Office PowerPoint</Application>
  <PresentationFormat>Panoramiczny</PresentationFormat>
  <Paragraphs>0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Motyw pakietu Office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Adrian</dc:creator>
  <cp:lastModifiedBy>Adrian</cp:lastModifiedBy>
  <cp:revision>6</cp:revision>
  <dcterms:created xsi:type="dcterms:W3CDTF">2021-06-01T17:15:10Z</dcterms:created>
  <dcterms:modified xsi:type="dcterms:W3CDTF">2021-06-15T13:50:55Z</dcterms:modified>
</cp:coreProperties>
</file>