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Roboto Medium" panose="02000000000000000000" pitchFamily="2" charset="0"/>
      <p:regular r:id="rId10"/>
      <p:italic r:id="rId11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35472-3158-4DD2-9BE0-3C5FEAC8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574C9A-C735-4A75-A271-F9CA83AA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75898-03DC-42AE-8E83-CBF4D50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5D85D-D2D9-4C8E-B20C-DDF22F6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72ABC3-1D38-4FCE-B378-2B71CD2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FB848-E8FE-4036-A7D3-26DC908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33253D-F623-47AD-B6A6-8929D4F8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827D1-EE52-4DC4-B996-BE1B627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52390A-461D-4E9E-929E-F2FB51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F9A83-9CB5-46B8-A6BD-5334A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4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3C433D-05C9-47D7-AC9B-DAA3F6B7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19852B-63CB-432B-B70F-AEB789D3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F8472C-6487-4D0B-8B18-711B3BCB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0F222-E4C4-41D7-A31E-CAA0F1E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CBD562-FD91-4221-A676-CE6E0A0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21C3-9331-44AA-84C7-6C3D9D1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E1A9D-4384-4E9C-909D-1AA11D4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A9484-D5BC-49F4-802E-5629D79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242879-9ADB-4935-A49B-273BAFE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1B9051-4466-44EE-A510-28B11DC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723FB-4480-4D27-8249-B012788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546297-6005-4E09-90A4-CD29070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2668D-BD45-4345-8E6C-20826F9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39D9AD-00C9-4155-AA34-2426E31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7EF2-5193-44C3-A359-43E46E93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D910E-CF5B-44AA-BD8B-18A70821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5C723-0F00-4C48-B740-E71C7B29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9B186-35B7-4D47-BAC4-E9E376E0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37DB2-E095-42A0-8ED7-E246E60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B493C4-C79B-41E2-B611-6E3F8B2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3BA67A-85EC-4432-A5FF-C7CE1C1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9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8369-9A80-43D5-923F-1E63337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0D2BE-D728-43AB-904F-9544CE58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FDD4-310D-4AD0-8B21-B04D0797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BBFC6E-4321-4CCB-BA41-3346C71A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FFEAEC-36C9-489F-92FD-536575B6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0116B-82F1-45CE-BEC4-2E25041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207DE0-7EC8-47E7-8848-183F8A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B124DA-73E7-40A6-A4AB-FA150D2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6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6F889-9AE7-4359-8A81-6DAA2D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341385-1865-4614-9B7A-965849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A2A4C6-9A5B-4626-85E2-BF674448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92A80D-13F8-4D00-B7CD-6815541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F86ECC-D2FF-4546-A06E-530EB2B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7FE67B-E848-46FC-8AB2-B591EE6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21990-DA25-4353-A678-05FA004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8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D7005-932D-48F5-A10B-DDFF061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9A6F2-43B6-441C-A56F-8D60AB05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6E1380-E980-446D-9F2A-4F980727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35C4E-8DDE-4C0B-A400-92CBFE2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5BD0EB-1F17-4B56-8D9D-A280998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CEED6-58A1-4F48-B18A-8780E7D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C5D42-DE56-46C6-B28D-16709A8C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77E73B-972F-4B79-A35C-50AD72E3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AF89D5-4904-4F9F-B59B-10682B4B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C90BF-54C5-41BE-9BF6-C3A2ABA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E5004A-732E-4B25-BCB2-B2A36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9521B4-81B6-404F-B9AB-848A459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768A29-1D6E-43A6-AADD-F411723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2622C-ED28-424F-8186-2567B8B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BD596-AB4C-45F5-81A5-3AA9AEA2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243D-9E04-49D6-A59F-152AC17B7180}" type="datetimeFigureOut">
              <a:rPr lang="pl-PL" smtClean="0"/>
              <a:t>01.01.2020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B0915-E6FE-4987-A8E3-9EA09E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BF8F19-F3AF-425F-AD9F-FC510C3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>
            <a:extLst>
              <a:ext uri="{FF2B5EF4-FFF2-40B4-BE49-F238E27FC236}">
                <a16:creationId xmlns:a16="http://schemas.microsoft.com/office/drawing/2014/main" id="{FC55CAA9-6342-400D-8934-DFB5C06F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8488" y="1450587"/>
            <a:ext cx="7431088" cy="45406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B65A34-7D50-4155-AEB7-6CA76EDFA46C}"/>
              </a:ext>
            </a:extLst>
          </p:cNvPr>
          <p:cNvSpPr txBox="1"/>
          <p:nvPr/>
        </p:nvSpPr>
        <p:spPr>
          <a:xfrm>
            <a:off x="352424" y="1453374"/>
            <a:ext cx="36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Od klienta API</a:t>
            </a:r>
          </a:p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 testów automatycznych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591595-BCEA-4F81-B1CA-79A8C597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831615"/>
            <a:ext cx="266700" cy="261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50DA6C-5498-4A10-8318-79247206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444567"/>
            <a:ext cx="303277" cy="30327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A700A10-C5F7-4D7C-94AD-8AB07BA1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1" y="5121555"/>
            <a:ext cx="289942" cy="28585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019EFBD-9BC0-4E02-B386-6726618C5B9D}"/>
              </a:ext>
            </a:extLst>
          </p:cNvPr>
          <p:cNvSpPr txBox="1"/>
          <p:nvPr/>
        </p:nvSpPr>
        <p:spPr>
          <a:xfrm>
            <a:off x="899532" y="377773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Wygodny klient REST API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3FAFB4-0553-4394-B24C-814D9714ACB5}"/>
              </a:ext>
            </a:extLst>
          </p:cNvPr>
          <p:cNvSpPr txBox="1"/>
          <p:nvPr/>
        </p:nvSpPr>
        <p:spPr>
          <a:xfrm>
            <a:off x="899531" y="441153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Narzędzie projektowania API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CDB2CF-1DB2-43BA-A380-61AA4C384891}"/>
              </a:ext>
            </a:extLst>
          </p:cNvPr>
          <p:cNvSpPr txBox="1"/>
          <p:nvPr/>
        </p:nvSpPr>
        <p:spPr>
          <a:xfrm>
            <a:off x="899531" y="507981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automatyczne API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438245A-FAC2-44B0-93B6-DBA6725B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5781124"/>
            <a:ext cx="292609" cy="29260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89E436D-D420-484C-9ED8-69C35A202727}"/>
              </a:ext>
            </a:extLst>
          </p:cNvPr>
          <p:cNvSpPr txBox="1"/>
          <p:nvPr/>
        </p:nvSpPr>
        <p:spPr>
          <a:xfrm>
            <a:off x="899532" y="574276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Współpraca i dokumentacja</a:t>
            </a:r>
          </a:p>
        </p:txBody>
      </p:sp>
    </p:spTree>
    <p:extLst>
      <p:ext uri="{BB962C8B-B14F-4D97-AF65-F5344CB8AC3E}">
        <p14:creationId xmlns:p14="http://schemas.microsoft.com/office/powerpoint/2010/main" val="28252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704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Panoramiczny</PresentationFormat>
  <Paragraphs>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Roboto Medium</vt:lpstr>
      <vt:lpstr>Calibri Light</vt:lpstr>
      <vt:lpstr>Arial</vt:lpstr>
      <vt:lpstr>Calibri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Jarosław Jusiak</dc:creator>
  <cp:lastModifiedBy>Jarosław Jusiak</cp:lastModifiedBy>
  <cp:revision>7</cp:revision>
  <dcterms:created xsi:type="dcterms:W3CDTF">2020-01-01T15:23:01Z</dcterms:created>
  <dcterms:modified xsi:type="dcterms:W3CDTF">2020-01-01T16:34:34Z</dcterms:modified>
</cp:coreProperties>
</file>