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Roboto Light" panose="02000000000000000000" pitchFamily="2" charset="0"/>
      <p:regular r:id="rId12"/>
      <p:italic r:id="rId13"/>
    </p:embeddedFont>
    <p:embeddedFont>
      <p:font typeface="Roboto Medium" panose="02000000000000000000" pitchFamily="2" charset="0"/>
      <p:regular r:id="rId14"/>
      <p:italic r:id="rId15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B3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35472-3158-4DD2-9BE0-3C5FEAC8C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574C9A-C735-4A75-A271-F9CA83AA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175898-03DC-42AE-8E83-CBF4D505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15D85D-D2D9-4C8E-B20C-DDF22F6B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72ABC3-1D38-4FCE-B378-2B71CD26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2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FFB848-E8FE-4036-A7D3-26DC9085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33253D-F623-47AD-B6A6-8929D4F8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827D1-EE52-4DC4-B996-BE1B6276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52390A-461D-4E9E-929E-F2FB511C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3F9A83-9CB5-46B8-A6BD-5334A201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44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A3C433D-05C9-47D7-AC9B-DAA3F6B77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19852B-63CB-432B-B70F-AEB789D30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F8472C-6487-4D0B-8B18-711B3BCB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80F222-E4C4-41D7-A31E-CAA0F1EA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CBD562-FD91-4221-A676-CE6E0A08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C21C3-9331-44AA-84C7-6C3D9D16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FE1A9D-4384-4E9C-909D-1AA11D4E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EA9484-D5BC-49F4-802E-5629D796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242879-9ADB-4935-A49B-273BAFE9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1B9051-4466-44EE-A510-28B11DCB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06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723FB-4480-4D27-8249-B012788D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546297-6005-4E09-90A4-CD290709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12668D-BD45-4345-8E6C-20826F98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39D9AD-00C9-4155-AA34-2426E311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787EF2-5193-44C3-A359-43E46E93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3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D910E-CF5B-44AA-BD8B-18A70821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E5C723-0F00-4C48-B740-E71C7B298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F9B186-35B7-4D47-BAC4-E9E376E02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E37DB2-E095-42A0-8ED7-E246E60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3B493C4-C79B-41E2-B611-6E3F8B2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3BA67A-85EC-4432-A5FF-C7CE1C18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89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C58369-9A80-43D5-923F-1E63337C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60D2BE-D728-43AB-904F-9544CE58C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97FDD4-310D-4AD0-8B21-B04D0797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2BBFC6E-4321-4CCB-BA41-3346C71A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FFEAEC-36C9-489F-92FD-536575B6E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FE0116B-82F1-45CE-BEC4-2E25041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5207DE0-7EC8-47E7-8848-183F8A5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9B124DA-73E7-40A6-A4AB-FA150D25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6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16F889-9AE7-4359-8A81-6DAA2DF9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341385-1865-4614-9B7A-965849F9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A2A4C6-9A5B-4626-85E2-BF674448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592A80D-13F8-4D00-B7CD-68155418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8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EF86ECC-D2FF-4546-A06E-530EB2B0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C7FE67B-E848-46FC-8AB2-B591EE62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521990-DA25-4353-A678-05FA004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68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D7005-932D-48F5-A10B-DDFF0614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59A6F2-43B6-441C-A56F-8D60AB05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6E1380-E980-446D-9F2A-4F980727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A35C4E-8DDE-4C0B-A400-92CBFE2C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5BD0EB-1F17-4B56-8D9D-A280998F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1CEED6-58A1-4F48-B18A-8780E7D0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9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C5D42-DE56-46C6-B28D-16709A8C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777E73B-972F-4B79-A35C-50AD72E3F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AF89D5-4904-4F9F-B59B-10682B4BA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DC90BF-54C5-41BE-9BF6-C3A2ABAD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E5004A-732E-4B25-BCB2-B2A369A5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A9521B4-81B6-404F-B9AB-848A4592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68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3768A29-1D6E-43A6-AADD-F4117231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32622C-ED28-424F-8186-2567B8BA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6BD596-AB4C-45F5-81A5-3AA9AEA2E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5B0915-E6FE-4987-A8E3-9EA09E22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BF8F19-F3AF-425F-AD9F-FC510C3A4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85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getpostman.com/docs/postman/collections/intro-to-collection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3">
            <a:extLst>
              <a:ext uri="{FF2B5EF4-FFF2-40B4-BE49-F238E27FC236}">
                <a16:creationId xmlns:a16="http://schemas.microsoft.com/office/drawing/2014/main" id="{FC55CAA9-6342-400D-8934-DFB5C06F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8488" y="1450587"/>
            <a:ext cx="7431088" cy="454063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AB65A34-7D50-4155-AEB7-6CA76EDFA46C}"/>
              </a:ext>
            </a:extLst>
          </p:cNvPr>
          <p:cNvSpPr txBox="1"/>
          <p:nvPr/>
        </p:nvSpPr>
        <p:spPr>
          <a:xfrm>
            <a:off x="352424" y="1453374"/>
            <a:ext cx="3609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Od klienta API</a:t>
            </a:r>
          </a:p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 testów automatycznych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3591595-BCEA-4F81-B1CA-79A8C5979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3831615"/>
            <a:ext cx="266700" cy="26157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250DA6C-5498-4A10-8318-79247206A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4444567"/>
            <a:ext cx="303277" cy="30327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A700A10-C5F7-4D7C-94AD-8AB07BA13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1" y="5121555"/>
            <a:ext cx="289942" cy="285858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019EFBD-9BC0-4E02-B386-6726618C5B9D}"/>
              </a:ext>
            </a:extLst>
          </p:cNvPr>
          <p:cNvSpPr txBox="1"/>
          <p:nvPr/>
        </p:nvSpPr>
        <p:spPr>
          <a:xfrm>
            <a:off x="899532" y="3777734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Wygodny klient REST API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43FAFB4-0553-4394-B24C-814D9714ACB5}"/>
              </a:ext>
            </a:extLst>
          </p:cNvPr>
          <p:cNvSpPr txBox="1"/>
          <p:nvPr/>
        </p:nvSpPr>
        <p:spPr>
          <a:xfrm>
            <a:off x="899531" y="4411539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Narzędzie projektowania API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0CDB2CF-1DB2-43BA-A380-61AA4C384891}"/>
              </a:ext>
            </a:extLst>
          </p:cNvPr>
          <p:cNvSpPr txBox="1"/>
          <p:nvPr/>
        </p:nvSpPr>
        <p:spPr>
          <a:xfrm>
            <a:off x="899531" y="507981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Testy automatyczne API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8438245A-FAC2-44B0-93B6-DBA6725B4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5781124"/>
            <a:ext cx="292609" cy="292609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89E436D-D420-484C-9ED8-69C35A202727}"/>
              </a:ext>
            </a:extLst>
          </p:cNvPr>
          <p:cNvSpPr txBox="1"/>
          <p:nvPr/>
        </p:nvSpPr>
        <p:spPr>
          <a:xfrm>
            <a:off x="899532" y="5742762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Współpraca i dokumentacja</a:t>
            </a:r>
          </a:p>
        </p:txBody>
      </p:sp>
    </p:spTree>
    <p:extLst>
      <p:ext uri="{BB962C8B-B14F-4D97-AF65-F5344CB8AC3E}">
        <p14:creationId xmlns:p14="http://schemas.microsoft.com/office/powerpoint/2010/main" val="282527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D6DC657F-C8FF-41C4-8D3B-2F433E156612}"/>
              </a:ext>
            </a:extLst>
          </p:cNvPr>
          <p:cNvSpPr txBox="1"/>
          <p:nvPr/>
        </p:nvSpPr>
        <p:spPr>
          <a:xfrm>
            <a:off x="504825" y="1208246"/>
            <a:ext cx="55911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Kolekcje: znaczenie, tworzenie i uruchamianie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Zmienne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Rodzaje zmiennych i sposoby ich tworzenia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Przykłady użycia zmiennych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Zmienne dynamiczne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Praca z wieloma środowiskami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Testy API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Zalety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Postmana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jako narzędzia do testów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Przykłady asercji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Debugowanie w konsoli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Uruchamianie testów przy pomocy CLI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Data Drive Testing z plików JSON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Zdalne uruchamianie testów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Integracja z Jenkinsem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Graficzna prezentacja danych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Serwery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mock</a:t>
            </a:r>
            <a:endParaRPr lang="pl-PL" dirty="0">
              <a:solidFill>
                <a:srgbClr val="F8F8F8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Dokumentacja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Workspace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 współdzielenie kolekcji</a:t>
            </a:r>
          </a:p>
          <a:p>
            <a:pPr marL="742950" lvl="1" indent="-285750">
              <a:buBlip>
                <a:blip r:embed="rId3"/>
              </a:buBlip>
            </a:pPr>
            <a:endParaRPr lang="pl-PL" dirty="0">
              <a:solidFill>
                <a:srgbClr val="F8F8F8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75DDDF3-52CA-4450-858A-8C12571632E6}"/>
              </a:ext>
            </a:extLst>
          </p:cNvPr>
          <p:cNvSpPr txBox="1"/>
          <p:nvPr/>
        </p:nvSpPr>
        <p:spPr>
          <a:xfrm>
            <a:off x="990600" y="304800"/>
            <a:ext cx="159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AGENDA</a:t>
            </a:r>
          </a:p>
        </p:txBody>
      </p:sp>
      <p:pic>
        <p:nvPicPr>
          <p:cNvPr id="11" name="Grafika 10" descr="Monitor">
            <a:extLst>
              <a:ext uri="{FF2B5EF4-FFF2-40B4-BE49-F238E27FC236}">
                <a16:creationId xmlns:a16="http://schemas.microsoft.com/office/drawing/2014/main" id="{221509C7-51CB-484B-BD53-8C035F446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6425" y="766465"/>
            <a:ext cx="6238875" cy="6238875"/>
          </a:xfrm>
          <a:prstGeom prst="rect">
            <a:avLst/>
          </a:prstGeom>
        </p:spPr>
      </p:pic>
      <p:pic>
        <p:nvPicPr>
          <p:cNvPr id="13" name="Grafika 12" descr="Lista">
            <a:extLst>
              <a:ext uri="{FF2B5EF4-FFF2-40B4-BE49-F238E27FC236}">
                <a16:creationId xmlns:a16="http://schemas.microsoft.com/office/drawing/2014/main" id="{86E3C198-28B9-4340-BAA3-8B167D87F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9374" y="2106661"/>
            <a:ext cx="2752725" cy="275272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E0D64927-7980-4F93-9D40-9D5F6A197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99" y="271626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3B43B-190C-4F5E-99E0-D00D0FA5B8EF}"/>
              </a:ext>
            </a:extLst>
          </p:cNvPr>
          <p:cNvSpPr txBox="1"/>
          <p:nvPr/>
        </p:nvSpPr>
        <p:spPr>
          <a:xfrm>
            <a:off x="990600" y="304800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KOLEKCJE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006FCC-32C0-4919-84F5-B8782A061D57}"/>
              </a:ext>
            </a:extLst>
          </p:cNvPr>
          <p:cNvSpPr txBox="1"/>
          <p:nvPr/>
        </p:nvSpPr>
        <p:spPr>
          <a:xfrm>
            <a:off x="619125" y="1762125"/>
            <a:ext cx="780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3"/>
              </a:rPr>
              <a:t>https://learning.getpostman.com/docs/postman/collections/intro-to-collections/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074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9084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100</Words>
  <Application>Microsoft Office PowerPoint</Application>
  <PresentationFormat>Panoramiczny</PresentationFormat>
  <Paragraphs>27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0" baseType="lpstr">
      <vt:lpstr>Calibri</vt:lpstr>
      <vt:lpstr>Arial</vt:lpstr>
      <vt:lpstr>Roboto Medium</vt:lpstr>
      <vt:lpstr>Calibri Light</vt:lpstr>
      <vt:lpstr>Roboto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Jarosław Jusiak</dc:creator>
  <cp:lastModifiedBy>Jarosław Jusiak</cp:lastModifiedBy>
  <cp:revision>16</cp:revision>
  <dcterms:created xsi:type="dcterms:W3CDTF">2020-01-01T15:23:01Z</dcterms:created>
  <dcterms:modified xsi:type="dcterms:W3CDTF">2020-01-02T20:12:42Z</dcterms:modified>
</cp:coreProperties>
</file>