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1367287"/>
          </a:xfrm>
        </p:spPr>
        <p:txBody>
          <a:bodyPr>
            <a:normAutofit/>
          </a:bodyPr>
          <a:lstStyle/>
          <a:p>
            <a:pPr algn="ctr"/>
            <a:r>
              <a:rPr lang="sk-SK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CAR GAME</a:t>
            </a:r>
            <a:endParaRPr lang="sk-SK" sz="6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942273"/>
            <a:ext cx="8915399" cy="1961390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2.AE Jaroslav Rabčan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14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182" y="392167"/>
            <a:ext cx="5528312" cy="60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4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513" y="843622"/>
            <a:ext cx="5487679" cy="5275262"/>
          </a:xfrm>
        </p:spPr>
      </p:pic>
    </p:spTree>
    <p:extLst>
      <p:ext uri="{BB962C8B-B14F-4D97-AF65-F5344CB8AC3E}">
        <p14:creationId xmlns:p14="http://schemas.microsoft.com/office/powerpoint/2010/main" val="379418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449" y="782638"/>
            <a:ext cx="4949965" cy="5129212"/>
          </a:xfrm>
        </p:spPr>
      </p:pic>
    </p:spTree>
    <p:extLst>
      <p:ext uri="{BB962C8B-B14F-4D97-AF65-F5344CB8AC3E}">
        <p14:creationId xmlns:p14="http://schemas.microsoft.com/office/powerpoint/2010/main" val="254248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957" y="874713"/>
            <a:ext cx="5580882" cy="5037137"/>
          </a:xfrm>
        </p:spPr>
      </p:pic>
    </p:spTree>
    <p:extLst>
      <p:ext uri="{BB962C8B-B14F-4D97-AF65-F5344CB8AC3E}">
        <p14:creationId xmlns:p14="http://schemas.microsoft.com/office/powerpoint/2010/main" val="261923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788" y="952880"/>
            <a:ext cx="5297283" cy="5067739"/>
          </a:xfrm>
        </p:spPr>
      </p:pic>
    </p:spTree>
    <p:extLst>
      <p:ext uri="{BB962C8B-B14F-4D97-AF65-F5344CB8AC3E}">
        <p14:creationId xmlns:p14="http://schemas.microsoft.com/office/powerpoint/2010/main" val="342744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4465475"/>
          </a:xfrm>
        </p:spPr>
        <p:txBody>
          <a:bodyPr>
            <a:normAutofit/>
          </a:bodyPr>
          <a:lstStyle/>
          <a:p>
            <a:pPr algn="ctr"/>
            <a:r>
              <a:rPr lang="sk-SK" sz="4000" dirty="0" smtClean="0">
                <a:latin typeface="Algerian" panose="04020705040A02060702" pitchFamily="82" charset="0"/>
              </a:rPr>
              <a:t/>
            </a:r>
            <a:br>
              <a:rPr lang="sk-SK" sz="4000" dirty="0" smtClean="0">
                <a:latin typeface="Algerian" panose="04020705040A02060702" pitchFamily="82" charset="0"/>
              </a:rPr>
            </a:br>
            <a:r>
              <a:rPr lang="sk-SK" sz="4000" dirty="0">
                <a:latin typeface="Algerian" panose="04020705040A02060702" pitchFamily="82" charset="0"/>
              </a:rPr>
              <a:t/>
            </a:r>
            <a:br>
              <a:rPr lang="sk-SK" sz="4000" dirty="0">
                <a:latin typeface="Algerian" panose="04020705040A02060702" pitchFamily="82" charset="0"/>
              </a:rPr>
            </a:br>
            <a:r>
              <a:rPr lang="sk-SK" sz="4000" dirty="0" smtClean="0">
                <a:latin typeface="Algerian" panose="04020705040A02060702" pitchFamily="82" charset="0"/>
              </a:rPr>
              <a:t/>
            </a:r>
            <a:br>
              <a:rPr lang="sk-SK" sz="4000" dirty="0" smtClean="0">
                <a:latin typeface="Algerian" panose="04020705040A02060702" pitchFamily="82" charset="0"/>
              </a:rPr>
            </a:br>
            <a:r>
              <a:rPr lang="sk-SK" sz="4000" dirty="0">
                <a:latin typeface="Algerian" panose="04020705040A02060702" pitchFamily="82" charset="0"/>
              </a:rPr>
              <a:t/>
            </a:r>
            <a:br>
              <a:rPr lang="sk-SK" sz="4000" dirty="0">
                <a:latin typeface="Algerian" panose="04020705040A02060702" pitchFamily="82" charset="0"/>
              </a:rPr>
            </a:br>
            <a:r>
              <a:rPr lang="sk-SK" sz="4000" dirty="0" smtClean="0">
                <a:latin typeface="Algerian" panose="04020705040A02060702" pitchFamily="82" charset="0"/>
              </a:rPr>
              <a:t>Ďakujem za pozornosť</a:t>
            </a:r>
            <a:br>
              <a:rPr lang="sk-SK" sz="4000" dirty="0" smtClean="0">
                <a:latin typeface="Algerian" panose="04020705040A02060702" pitchFamily="82" charset="0"/>
              </a:rPr>
            </a:br>
            <a:endParaRPr lang="sk-SK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2170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</TotalTime>
  <Words>5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Century Gothic</vt:lpstr>
      <vt:lpstr>Times New Roman</vt:lpstr>
      <vt:lpstr>Wingdings 3</vt:lpstr>
      <vt:lpstr>Wisp</vt:lpstr>
      <vt:lpstr>CAR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Ďakujem za pozornosť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GAME</dc:title>
  <dc:creator>jaros</dc:creator>
  <cp:lastModifiedBy>jaros</cp:lastModifiedBy>
  <cp:revision>1</cp:revision>
  <dcterms:created xsi:type="dcterms:W3CDTF">2022-03-30T16:45:00Z</dcterms:created>
  <dcterms:modified xsi:type="dcterms:W3CDTF">2022-03-30T16:52:57Z</dcterms:modified>
</cp:coreProperties>
</file>