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155" d="100"/>
          <a:sy n="155" d="100"/>
        </p:scale>
        <p:origin x="16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5006D16-9231-4EAB-BDC1-0788B518997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GB"/>
          </a:p>
        </p:txBody>
      </p:sp>
      <p:sp>
        <p:nvSpPr>
          <p:cNvPr id="3" name="Podnadpis 2">
            <a:extLst>
              <a:ext uri="{FF2B5EF4-FFF2-40B4-BE49-F238E27FC236}">
                <a16:creationId xmlns:a16="http://schemas.microsoft.com/office/drawing/2014/main" id="{5D5C9CDB-8613-4615-9F26-D0287353C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GB"/>
          </a:p>
        </p:txBody>
      </p:sp>
      <p:sp>
        <p:nvSpPr>
          <p:cNvPr id="4" name="Zástupný symbol pro datum 3">
            <a:extLst>
              <a:ext uri="{FF2B5EF4-FFF2-40B4-BE49-F238E27FC236}">
                <a16:creationId xmlns:a16="http://schemas.microsoft.com/office/drawing/2014/main" id="{DAF4F7A6-7B6F-4CC3-9841-41696030B966}"/>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42DEECE7-364A-4A24-A5C7-90F3CED79EBC}"/>
              </a:ext>
            </a:extLst>
          </p:cNvPr>
          <p:cNvSpPr>
            <a:spLocks noGrp="1"/>
          </p:cNvSpPr>
          <p:nvPr>
            <p:ph type="ftr" sz="quarter" idx="11"/>
          </p:nvPr>
        </p:nvSpPr>
        <p:spPr/>
        <p:txBody>
          <a:bodyPr/>
          <a:lstStyle/>
          <a:p>
            <a:endParaRPr lang="en-GB"/>
          </a:p>
        </p:txBody>
      </p:sp>
      <p:sp>
        <p:nvSpPr>
          <p:cNvPr id="6" name="Zástupný symbol pro číslo snímku 5">
            <a:extLst>
              <a:ext uri="{FF2B5EF4-FFF2-40B4-BE49-F238E27FC236}">
                <a16:creationId xmlns:a16="http://schemas.microsoft.com/office/drawing/2014/main" id="{A8CBB5C0-86D8-4A5E-8156-A00B3F734225}"/>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168123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B96F2B-6532-4E43-8013-F996DD08692B}"/>
              </a:ext>
            </a:extLst>
          </p:cNvPr>
          <p:cNvSpPr>
            <a:spLocks noGrp="1"/>
          </p:cNvSpPr>
          <p:nvPr>
            <p:ph type="title"/>
          </p:nvPr>
        </p:nvSpPr>
        <p:spPr/>
        <p:txBody>
          <a:bodyPr/>
          <a:lstStyle/>
          <a:p>
            <a:r>
              <a:rPr lang="cs-CZ"/>
              <a:t>Kliknutím lze upravit styl.</a:t>
            </a:r>
            <a:endParaRPr lang="en-GB"/>
          </a:p>
        </p:txBody>
      </p:sp>
      <p:sp>
        <p:nvSpPr>
          <p:cNvPr id="3" name="Zástupný symbol pro svislý text 2">
            <a:extLst>
              <a:ext uri="{FF2B5EF4-FFF2-40B4-BE49-F238E27FC236}">
                <a16:creationId xmlns:a16="http://schemas.microsoft.com/office/drawing/2014/main" id="{13FCC33A-079E-4B8B-8FBE-2267F40823B9}"/>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a:extLst>
              <a:ext uri="{FF2B5EF4-FFF2-40B4-BE49-F238E27FC236}">
                <a16:creationId xmlns:a16="http://schemas.microsoft.com/office/drawing/2014/main" id="{9E2989CD-5826-40A9-A142-0E40A47769DB}"/>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9DB67D81-B152-405B-9B8D-CF69E6FA541F}"/>
              </a:ext>
            </a:extLst>
          </p:cNvPr>
          <p:cNvSpPr>
            <a:spLocks noGrp="1"/>
          </p:cNvSpPr>
          <p:nvPr>
            <p:ph type="ftr" sz="quarter" idx="11"/>
          </p:nvPr>
        </p:nvSpPr>
        <p:spPr/>
        <p:txBody>
          <a:bodyPr/>
          <a:lstStyle/>
          <a:p>
            <a:endParaRPr lang="en-GB"/>
          </a:p>
        </p:txBody>
      </p:sp>
      <p:sp>
        <p:nvSpPr>
          <p:cNvPr id="6" name="Zástupný symbol pro číslo snímku 5">
            <a:extLst>
              <a:ext uri="{FF2B5EF4-FFF2-40B4-BE49-F238E27FC236}">
                <a16:creationId xmlns:a16="http://schemas.microsoft.com/office/drawing/2014/main" id="{16ABE3B8-B64F-4911-AEF6-CDCED35DEE5E}"/>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91540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5AC5586B-1182-4855-B556-13F30B331FF6}"/>
              </a:ext>
            </a:extLst>
          </p:cNvPr>
          <p:cNvSpPr>
            <a:spLocks noGrp="1"/>
          </p:cNvSpPr>
          <p:nvPr>
            <p:ph type="title" orient="vert"/>
          </p:nvPr>
        </p:nvSpPr>
        <p:spPr>
          <a:xfrm>
            <a:off x="8724900" y="365125"/>
            <a:ext cx="2628900" cy="5811838"/>
          </a:xfrm>
        </p:spPr>
        <p:txBody>
          <a:bodyPr vert="eaVert"/>
          <a:lstStyle/>
          <a:p>
            <a:r>
              <a:rPr lang="cs-CZ"/>
              <a:t>Kliknutím lze upravit styl.</a:t>
            </a:r>
            <a:endParaRPr lang="en-GB"/>
          </a:p>
        </p:txBody>
      </p:sp>
      <p:sp>
        <p:nvSpPr>
          <p:cNvPr id="3" name="Zástupný symbol pro svislý text 2">
            <a:extLst>
              <a:ext uri="{FF2B5EF4-FFF2-40B4-BE49-F238E27FC236}">
                <a16:creationId xmlns:a16="http://schemas.microsoft.com/office/drawing/2014/main" id="{420FA396-669B-446D-B991-BF8731BA982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a:extLst>
              <a:ext uri="{FF2B5EF4-FFF2-40B4-BE49-F238E27FC236}">
                <a16:creationId xmlns:a16="http://schemas.microsoft.com/office/drawing/2014/main" id="{86B1BBAA-AADB-4E23-A690-8BB7A65A6F9C}"/>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9410F509-4BB7-427B-924E-D22D404BB674}"/>
              </a:ext>
            </a:extLst>
          </p:cNvPr>
          <p:cNvSpPr>
            <a:spLocks noGrp="1"/>
          </p:cNvSpPr>
          <p:nvPr>
            <p:ph type="ftr" sz="quarter" idx="11"/>
          </p:nvPr>
        </p:nvSpPr>
        <p:spPr/>
        <p:txBody>
          <a:bodyPr/>
          <a:lstStyle/>
          <a:p>
            <a:endParaRPr lang="en-GB"/>
          </a:p>
        </p:txBody>
      </p:sp>
      <p:sp>
        <p:nvSpPr>
          <p:cNvPr id="6" name="Zástupný symbol pro číslo snímku 5">
            <a:extLst>
              <a:ext uri="{FF2B5EF4-FFF2-40B4-BE49-F238E27FC236}">
                <a16:creationId xmlns:a16="http://schemas.microsoft.com/office/drawing/2014/main" id="{A0C94331-3682-4667-AF80-1520C2687C8F}"/>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184183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926BC15-BB2A-43B0-BCE1-69432AE758D0}"/>
              </a:ext>
            </a:extLst>
          </p:cNvPr>
          <p:cNvSpPr>
            <a:spLocks noGrp="1"/>
          </p:cNvSpPr>
          <p:nvPr>
            <p:ph type="title"/>
          </p:nvPr>
        </p:nvSpPr>
        <p:spPr/>
        <p:txBody>
          <a:bodyPr/>
          <a:lstStyle/>
          <a:p>
            <a:r>
              <a:rPr lang="cs-CZ"/>
              <a:t>Kliknutím lze upravit styl.</a:t>
            </a:r>
            <a:endParaRPr lang="en-GB"/>
          </a:p>
        </p:txBody>
      </p:sp>
      <p:sp>
        <p:nvSpPr>
          <p:cNvPr id="3" name="Zástupný obsah 2">
            <a:extLst>
              <a:ext uri="{FF2B5EF4-FFF2-40B4-BE49-F238E27FC236}">
                <a16:creationId xmlns:a16="http://schemas.microsoft.com/office/drawing/2014/main" id="{4F3F77CA-2B82-4ADA-A78E-945C6BD96E91}"/>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a:extLst>
              <a:ext uri="{FF2B5EF4-FFF2-40B4-BE49-F238E27FC236}">
                <a16:creationId xmlns:a16="http://schemas.microsoft.com/office/drawing/2014/main" id="{0BAF2A50-2FFC-47DE-841F-C5676D3804DB}"/>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7F5AE782-320E-487C-8D81-98D11A42DC80}"/>
              </a:ext>
            </a:extLst>
          </p:cNvPr>
          <p:cNvSpPr>
            <a:spLocks noGrp="1"/>
          </p:cNvSpPr>
          <p:nvPr>
            <p:ph type="ftr" sz="quarter" idx="11"/>
          </p:nvPr>
        </p:nvSpPr>
        <p:spPr/>
        <p:txBody>
          <a:bodyPr/>
          <a:lstStyle/>
          <a:p>
            <a:endParaRPr lang="en-GB"/>
          </a:p>
        </p:txBody>
      </p:sp>
      <p:sp>
        <p:nvSpPr>
          <p:cNvPr id="6" name="Zástupný symbol pro číslo snímku 5">
            <a:extLst>
              <a:ext uri="{FF2B5EF4-FFF2-40B4-BE49-F238E27FC236}">
                <a16:creationId xmlns:a16="http://schemas.microsoft.com/office/drawing/2014/main" id="{BC16CACE-6B8D-4958-AA41-485205D14711}"/>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75582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E614A41-1936-4F9F-9A55-8906A019C887}"/>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GB"/>
          </a:p>
        </p:txBody>
      </p:sp>
      <p:sp>
        <p:nvSpPr>
          <p:cNvPr id="3" name="Zástupný text 2">
            <a:extLst>
              <a:ext uri="{FF2B5EF4-FFF2-40B4-BE49-F238E27FC236}">
                <a16:creationId xmlns:a16="http://schemas.microsoft.com/office/drawing/2014/main" id="{3F7D687D-1768-4DF3-A8E1-03E65A847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562F61D3-F9A0-4DC7-8E69-2B6DAA689093}"/>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598EC811-5B29-4033-B0FB-835B605A77F0}"/>
              </a:ext>
            </a:extLst>
          </p:cNvPr>
          <p:cNvSpPr>
            <a:spLocks noGrp="1"/>
          </p:cNvSpPr>
          <p:nvPr>
            <p:ph type="ftr" sz="quarter" idx="11"/>
          </p:nvPr>
        </p:nvSpPr>
        <p:spPr/>
        <p:txBody>
          <a:bodyPr/>
          <a:lstStyle/>
          <a:p>
            <a:endParaRPr lang="en-GB"/>
          </a:p>
        </p:txBody>
      </p:sp>
      <p:sp>
        <p:nvSpPr>
          <p:cNvPr id="6" name="Zástupný symbol pro číslo snímku 5">
            <a:extLst>
              <a:ext uri="{FF2B5EF4-FFF2-40B4-BE49-F238E27FC236}">
                <a16:creationId xmlns:a16="http://schemas.microsoft.com/office/drawing/2014/main" id="{8C5A4990-5A8F-48A0-8428-D3D2584978FF}"/>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30442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1B4243-A6D8-4EA7-90CB-570936E3A75B}"/>
              </a:ext>
            </a:extLst>
          </p:cNvPr>
          <p:cNvSpPr>
            <a:spLocks noGrp="1"/>
          </p:cNvSpPr>
          <p:nvPr>
            <p:ph type="title"/>
          </p:nvPr>
        </p:nvSpPr>
        <p:spPr/>
        <p:txBody>
          <a:bodyPr/>
          <a:lstStyle/>
          <a:p>
            <a:r>
              <a:rPr lang="cs-CZ"/>
              <a:t>Kliknutím lze upravit styl.</a:t>
            </a:r>
            <a:endParaRPr lang="en-GB"/>
          </a:p>
        </p:txBody>
      </p:sp>
      <p:sp>
        <p:nvSpPr>
          <p:cNvPr id="3" name="Zástupný obsah 2">
            <a:extLst>
              <a:ext uri="{FF2B5EF4-FFF2-40B4-BE49-F238E27FC236}">
                <a16:creationId xmlns:a16="http://schemas.microsoft.com/office/drawing/2014/main" id="{79BB931A-D761-4738-89DF-AAAD4088223E}"/>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obsah 3">
            <a:extLst>
              <a:ext uri="{FF2B5EF4-FFF2-40B4-BE49-F238E27FC236}">
                <a16:creationId xmlns:a16="http://schemas.microsoft.com/office/drawing/2014/main" id="{23543103-889C-4F52-A9BC-A075831B669A}"/>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datum 4">
            <a:extLst>
              <a:ext uri="{FF2B5EF4-FFF2-40B4-BE49-F238E27FC236}">
                <a16:creationId xmlns:a16="http://schemas.microsoft.com/office/drawing/2014/main" id="{F519F41A-DB76-4A2B-920E-47C6991403AD}"/>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6" name="Zástupný symbol pro zápatí 5">
            <a:extLst>
              <a:ext uri="{FF2B5EF4-FFF2-40B4-BE49-F238E27FC236}">
                <a16:creationId xmlns:a16="http://schemas.microsoft.com/office/drawing/2014/main" id="{B49A095B-E8FB-41D8-8465-8BB4D1442187}"/>
              </a:ext>
            </a:extLst>
          </p:cNvPr>
          <p:cNvSpPr>
            <a:spLocks noGrp="1"/>
          </p:cNvSpPr>
          <p:nvPr>
            <p:ph type="ftr" sz="quarter" idx="11"/>
          </p:nvPr>
        </p:nvSpPr>
        <p:spPr/>
        <p:txBody>
          <a:bodyPr/>
          <a:lstStyle/>
          <a:p>
            <a:endParaRPr lang="en-GB"/>
          </a:p>
        </p:txBody>
      </p:sp>
      <p:sp>
        <p:nvSpPr>
          <p:cNvPr id="7" name="Zástupný symbol pro číslo snímku 6">
            <a:extLst>
              <a:ext uri="{FF2B5EF4-FFF2-40B4-BE49-F238E27FC236}">
                <a16:creationId xmlns:a16="http://schemas.microsoft.com/office/drawing/2014/main" id="{D957798B-A48A-4E44-8445-1F1CD691868D}"/>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83465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E979370-DC80-482C-A27F-D42128AD1FFF}"/>
              </a:ext>
            </a:extLst>
          </p:cNvPr>
          <p:cNvSpPr>
            <a:spLocks noGrp="1"/>
          </p:cNvSpPr>
          <p:nvPr>
            <p:ph type="title"/>
          </p:nvPr>
        </p:nvSpPr>
        <p:spPr>
          <a:xfrm>
            <a:off x="839788" y="365125"/>
            <a:ext cx="10515600" cy="1325563"/>
          </a:xfrm>
        </p:spPr>
        <p:txBody>
          <a:bodyPr/>
          <a:lstStyle/>
          <a:p>
            <a:r>
              <a:rPr lang="cs-CZ"/>
              <a:t>Kliknutím lze upravit styl.</a:t>
            </a:r>
            <a:endParaRPr lang="en-GB"/>
          </a:p>
        </p:txBody>
      </p:sp>
      <p:sp>
        <p:nvSpPr>
          <p:cNvPr id="3" name="Zástupný text 2">
            <a:extLst>
              <a:ext uri="{FF2B5EF4-FFF2-40B4-BE49-F238E27FC236}">
                <a16:creationId xmlns:a16="http://schemas.microsoft.com/office/drawing/2014/main" id="{6C9383C2-1F1E-4761-9B68-20C9DC649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FD1CB489-5C28-498C-82D2-1A253A8419F0}"/>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text 4">
            <a:extLst>
              <a:ext uri="{FF2B5EF4-FFF2-40B4-BE49-F238E27FC236}">
                <a16:creationId xmlns:a16="http://schemas.microsoft.com/office/drawing/2014/main" id="{693E77D3-A171-43CE-B5E9-5FFB838DF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FAF761B7-DD32-4FCF-9D4F-F2EB3752BB92}"/>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7" name="Zástupný symbol pro datum 6">
            <a:extLst>
              <a:ext uri="{FF2B5EF4-FFF2-40B4-BE49-F238E27FC236}">
                <a16:creationId xmlns:a16="http://schemas.microsoft.com/office/drawing/2014/main" id="{1F1E63A6-C13A-44BB-900C-7E1DBF923A4D}"/>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8" name="Zástupný symbol pro zápatí 7">
            <a:extLst>
              <a:ext uri="{FF2B5EF4-FFF2-40B4-BE49-F238E27FC236}">
                <a16:creationId xmlns:a16="http://schemas.microsoft.com/office/drawing/2014/main" id="{CD2D9D3F-6946-4129-90CC-3EB0CE45FAAC}"/>
              </a:ext>
            </a:extLst>
          </p:cNvPr>
          <p:cNvSpPr>
            <a:spLocks noGrp="1"/>
          </p:cNvSpPr>
          <p:nvPr>
            <p:ph type="ftr" sz="quarter" idx="11"/>
          </p:nvPr>
        </p:nvSpPr>
        <p:spPr/>
        <p:txBody>
          <a:bodyPr/>
          <a:lstStyle/>
          <a:p>
            <a:endParaRPr lang="en-GB"/>
          </a:p>
        </p:txBody>
      </p:sp>
      <p:sp>
        <p:nvSpPr>
          <p:cNvPr id="9" name="Zástupný symbol pro číslo snímku 8">
            <a:extLst>
              <a:ext uri="{FF2B5EF4-FFF2-40B4-BE49-F238E27FC236}">
                <a16:creationId xmlns:a16="http://schemas.microsoft.com/office/drawing/2014/main" id="{134BF01D-CF40-496B-8598-BCFEBF33D3D3}"/>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34172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E592988-07BE-447C-96CD-C2D2E18B1056}"/>
              </a:ext>
            </a:extLst>
          </p:cNvPr>
          <p:cNvSpPr>
            <a:spLocks noGrp="1"/>
          </p:cNvSpPr>
          <p:nvPr>
            <p:ph type="title"/>
          </p:nvPr>
        </p:nvSpPr>
        <p:spPr/>
        <p:txBody>
          <a:bodyPr/>
          <a:lstStyle/>
          <a:p>
            <a:r>
              <a:rPr lang="cs-CZ"/>
              <a:t>Kliknutím lze upravit styl.</a:t>
            </a:r>
            <a:endParaRPr lang="en-GB"/>
          </a:p>
        </p:txBody>
      </p:sp>
      <p:sp>
        <p:nvSpPr>
          <p:cNvPr id="3" name="Zástupný symbol pro datum 2">
            <a:extLst>
              <a:ext uri="{FF2B5EF4-FFF2-40B4-BE49-F238E27FC236}">
                <a16:creationId xmlns:a16="http://schemas.microsoft.com/office/drawing/2014/main" id="{9AACEEDB-32E8-4FF9-BC9D-1A7E078074BB}"/>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4" name="Zástupný symbol pro zápatí 3">
            <a:extLst>
              <a:ext uri="{FF2B5EF4-FFF2-40B4-BE49-F238E27FC236}">
                <a16:creationId xmlns:a16="http://schemas.microsoft.com/office/drawing/2014/main" id="{0F4F0CB4-E637-48BE-85B6-7EEB92E36042}"/>
              </a:ext>
            </a:extLst>
          </p:cNvPr>
          <p:cNvSpPr>
            <a:spLocks noGrp="1"/>
          </p:cNvSpPr>
          <p:nvPr>
            <p:ph type="ftr" sz="quarter" idx="11"/>
          </p:nvPr>
        </p:nvSpPr>
        <p:spPr/>
        <p:txBody>
          <a:bodyPr/>
          <a:lstStyle/>
          <a:p>
            <a:endParaRPr lang="en-GB"/>
          </a:p>
        </p:txBody>
      </p:sp>
      <p:sp>
        <p:nvSpPr>
          <p:cNvPr id="5" name="Zástupný symbol pro číslo snímku 4">
            <a:extLst>
              <a:ext uri="{FF2B5EF4-FFF2-40B4-BE49-F238E27FC236}">
                <a16:creationId xmlns:a16="http://schemas.microsoft.com/office/drawing/2014/main" id="{3EABD38E-7833-42B5-B99E-E82D800DFF14}"/>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406278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F4A10B73-AB8A-47D7-9DAC-0DA43DF784F5}"/>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3" name="Zástupný symbol pro zápatí 2">
            <a:extLst>
              <a:ext uri="{FF2B5EF4-FFF2-40B4-BE49-F238E27FC236}">
                <a16:creationId xmlns:a16="http://schemas.microsoft.com/office/drawing/2014/main" id="{FE99D4EB-C02B-4BD7-A5BF-7D79693854D7}"/>
              </a:ext>
            </a:extLst>
          </p:cNvPr>
          <p:cNvSpPr>
            <a:spLocks noGrp="1"/>
          </p:cNvSpPr>
          <p:nvPr>
            <p:ph type="ftr" sz="quarter" idx="11"/>
          </p:nvPr>
        </p:nvSpPr>
        <p:spPr/>
        <p:txBody>
          <a:bodyPr/>
          <a:lstStyle/>
          <a:p>
            <a:endParaRPr lang="en-GB"/>
          </a:p>
        </p:txBody>
      </p:sp>
      <p:sp>
        <p:nvSpPr>
          <p:cNvPr id="4" name="Zástupný symbol pro číslo snímku 3">
            <a:extLst>
              <a:ext uri="{FF2B5EF4-FFF2-40B4-BE49-F238E27FC236}">
                <a16:creationId xmlns:a16="http://schemas.microsoft.com/office/drawing/2014/main" id="{D4BDBCEF-C18E-4900-AEE1-CE6617D7C4F5}"/>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309208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84DEE8-C3F6-46FD-A665-D58752DF5369}"/>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obsah 2">
            <a:extLst>
              <a:ext uri="{FF2B5EF4-FFF2-40B4-BE49-F238E27FC236}">
                <a16:creationId xmlns:a16="http://schemas.microsoft.com/office/drawing/2014/main" id="{ADC92C55-15B2-4836-A6C9-BC248349B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text 3">
            <a:extLst>
              <a:ext uri="{FF2B5EF4-FFF2-40B4-BE49-F238E27FC236}">
                <a16:creationId xmlns:a16="http://schemas.microsoft.com/office/drawing/2014/main" id="{9F81EF94-FD0A-41FE-8C8B-AD1EEEEF3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581D3905-A964-4208-87FB-86F186DADD7D}"/>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6" name="Zástupný symbol pro zápatí 5">
            <a:extLst>
              <a:ext uri="{FF2B5EF4-FFF2-40B4-BE49-F238E27FC236}">
                <a16:creationId xmlns:a16="http://schemas.microsoft.com/office/drawing/2014/main" id="{E96A9621-2E57-485C-BAFC-50F98407B5C9}"/>
              </a:ext>
            </a:extLst>
          </p:cNvPr>
          <p:cNvSpPr>
            <a:spLocks noGrp="1"/>
          </p:cNvSpPr>
          <p:nvPr>
            <p:ph type="ftr" sz="quarter" idx="11"/>
          </p:nvPr>
        </p:nvSpPr>
        <p:spPr/>
        <p:txBody>
          <a:bodyPr/>
          <a:lstStyle/>
          <a:p>
            <a:endParaRPr lang="en-GB"/>
          </a:p>
        </p:txBody>
      </p:sp>
      <p:sp>
        <p:nvSpPr>
          <p:cNvPr id="7" name="Zástupný symbol pro číslo snímku 6">
            <a:extLst>
              <a:ext uri="{FF2B5EF4-FFF2-40B4-BE49-F238E27FC236}">
                <a16:creationId xmlns:a16="http://schemas.microsoft.com/office/drawing/2014/main" id="{BD4BF2DB-2A7C-416F-803E-5E861641E6DD}"/>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13284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3F7392-3B55-4F89-ACD0-404E5508F56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obrázku 2">
            <a:extLst>
              <a:ext uri="{FF2B5EF4-FFF2-40B4-BE49-F238E27FC236}">
                <a16:creationId xmlns:a16="http://schemas.microsoft.com/office/drawing/2014/main" id="{381976BE-5F7D-4D18-B1FE-AF29D771A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text 3">
            <a:extLst>
              <a:ext uri="{FF2B5EF4-FFF2-40B4-BE49-F238E27FC236}">
                <a16:creationId xmlns:a16="http://schemas.microsoft.com/office/drawing/2014/main" id="{B8666CA4-FBEC-4CB2-AF28-DDF6B8495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21C01D32-147E-4FCC-9065-595B4F06543D}"/>
              </a:ext>
            </a:extLst>
          </p:cNvPr>
          <p:cNvSpPr>
            <a:spLocks noGrp="1"/>
          </p:cNvSpPr>
          <p:nvPr>
            <p:ph type="dt" sz="half" idx="10"/>
          </p:nvPr>
        </p:nvSpPr>
        <p:spPr/>
        <p:txBody>
          <a:bodyPr/>
          <a:lstStyle/>
          <a:p>
            <a:fld id="{5A34371C-E512-4A3F-B937-E4A3A14BE816}" type="datetimeFigureOut">
              <a:rPr lang="en-GB" smtClean="0"/>
              <a:t>18/01/2021</a:t>
            </a:fld>
            <a:endParaRPr lang="en-GB"/>
          </a:p>
        </p:txBody>
      </p:sp>
      <p:sp>
        <p:nvSpPr>
          <p:cNvPr id="6" name="Zástupný symbol pro zápatí 5">
            <a:extLst>
              <a:ext uri="{FF2B5EF4-FFF2-40B4-BE49-F238E27FC236}">
                <a16:creationId xmlns:a16="http://schemas.microsoft.com/office/drawing/2014/main" id="{A0FEEA89-BA6E-4B6B-AA67-05CA426E08A6}"/>
              </a:ext>
            </a:extLst>
          </p:cNvPr>
          <p:cNvSpPr>
            <a:spLocks noGrp="1"/>
          </p:cNvSpPr>
          <p:nvPr>
            <p:ph type="ftr" sz="quarter" idx="11"/>
          </p:nvPr>
        </p:nvSpPr>
        <p:spPr/>
        <p:txBody>
          <a:bodyPr/>
          <a:lstStyle/>
          <a:p>
            <a:endParaRPr lang="en-GB"/>
          </a:p>
        </p:txBody>
      </p:sp>
      <p:sp>
        <p:nvSpPr>
          <p:cNvPr id="7" name="Zástupný symbol pro číslo snímku 6">
            <a:extLst>
              <a:ext uri="{FF2B5EF4-FFF2-40B4-BE49-F238E27FC236}">
                <a16:creationId xmlns:a16="http://schemas.microsoft.com/office/drawing/2014/main" id="{87D91E00-E6D8-48C8-B255-868972901FF4}"/>
              </a:ext>
            </a:extLst>
          </p:cNvPr>
          <p:cNvSpPr>
            <a:spLocks noGrp="1"/>
          </p:cNvSpPr>
          <p:nvPr>
            <p:ph type="sldNum" sz="quarter" idx="12"/>
          </p:nvPr>
        </p:nvSpPr>
        <p:spPr/>
        <p:txBody>
          <a:bodyPr/>
          <a:lstStyle/>
          <a:p>
            <a:fld id="{759B12C5-749E-4B35-BECE-957D85488E2F}" type="slidenum">
              <a:rPr lang="en-GB" smtClean="0"/>
              <a:t>‹#›</a:t>
            </a:fld>
            <a:endParaRPr lang="en-GB"/>
          </a:p>
        </p:txBody>
      </p:sp>
    </p:spTree>
    <p:extLst>
      <p:ext uri="{BB962C8B-B14F-4D97-AF65-F5344CB8AC3E}">
        <p14:creationId xmlns:p14="http://schemas.microsoft.com/office/powerpoint/2010/main" val="220639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811A6495-D28D-4107-9858-7D71B8F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GB"/>
          </a:p>
        </p:txBody>
      </p:sp>
      <p:sp>
        <p:nvSpPr>
          <p:cNvPr id="3" name="Zástupný text 2">
            <a:extLst>
              <a:ext uri="{FF2B5EF4-FFF2-40B4-BE49-F238E27FC236}">
                <a16:creationId xmlns:a16="http://schemas.microsoft.com/office/drawing/2014/main" id="{E7766C31-3B05-4D40-A4B4-7C37BEA33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a:extLst>
              <a:ext uri="{FF2B5EF4-FFF2-40B4-BE49-F238E27FC236}">
                <a16:creationId xmlns:a16="http://schemas.microsoft.com/office/drawing/2014/main" id="{D8054E0D-E989-439C-BBC1-4E0CAF9BD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4371C-E512-4A3F-B937-E4A3A14BE816}" type="datetimeFigureOut">
              <a:rPr lang="en-GB" smtClean="0"/>
              <a:t>18/01/2021</a:t>
            </a:fld>
            <a:endParaRPr lang="en-GB"/>
          </a:p>
        </p:txBody>
      </p:sp>
      <p:sp>
        <p:nvSpPr>
          <p:cNvPr id="5" name="Zástupný symbol pro zápatí 4">
            <a:extLst>
              <a:ext uri="{FF2B5EF4-FFF2-40B4-BE49-F238E27FC236}">
                <a16:creationId xmlns:a16="http://schemas.microsoft.com/office/drawing/2014/main" id="{E1D42486-C98E-4423-85D3-E8879BEC3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a:extLst>
              <a:ext uri="{FF2B5EF4-FFF2-40B4-BE49-F238E27FC236}">
                <a16:creationId xmlns:a16="http://schemas.microsoft.com/office/drawing/2014/main" id="{0E84DC32-7F71-4BDD-A199-25DBF569A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B12C5-749E-4B35-BECE-957D85488E2F}" type="slidenum">
              <a:rPr lang="en-GB" smtClean="0"/>
              <a:t>‹#›</a:t>
            </a:fld>
            <a:endParaRPr lang="en-GB"/>
          </a:p>
        </p:txBody>
      </p:sp>
    </p:spTree>
    <p:extLst>
      <p:ext uri="{BB962C8B-B14F-4D97-AF65-F5344CB8AC3E}">
        <p14:creationId xmlns:p14="http://schemas.microsoft.com/office/powerpoint/2010/main" val="410657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BC12042-9EC0-4897-AA9E-2790AC71D99E}"/>
              </a:ext>
            </a:extLst>
          </p:cNvPr>
          <p:cNvSpPr>
            <a:spLocks noGrp="1"/>
          </p:cNvSpPr>
          <p:nvPr>
            <p:ph type="ctrTitle"/>
          </p:nvPr>
        </p:nvSpPr>
        <p:spPr/>
        <p:txBody>
          <a:bodyPr/>
          <a:lstStyle/>
          <a:p>
            <a:r>
              <a:rPr lang="en-GB" sz="1800" dirty="0">
                <a:solidFill>
                  <a:srgbClr val="262626"/>
                </a:solidFill>
                <a:effectLst/>
                <a:latin typeface="Calibri Light" panose="020F0302020204030204" pitchFamily="34" charset="0"/>
                <a:ea typeface="Times New Roman" panose="02020603050405020304" pitchFamily="18" charset="0"/>
                <a:cs typeface="Times New Roman" panose="02020603050405020304" pitchFamily="18" charset="0"/>
              </a:rPr>
              <a:t>Small Czech towns clustering</a:t>
            </a:r>
            <a:endParaRPr lang="en-GB" dirty="0"/>
          </a:p>
        </p:txBody>
      </p:sp>
      <p:sp>
        <p:nvSpPr>
          <p:cNvPr id="3" name="Podnadpis 2">
            <a:extLst>
              <a:ext uri="{FF2B5EF4-FFF2-40B4-BE49-F238E27FC236}">
                <a16:creationId xmlns:a16="http://schemas.microsoft.com/office/drawing/2014/main" id="{D26CE5D8-B802-4D64-98D0-535EB669328E}"/>
              </a:ext>
            </a:extLst>
          </p:cNvPr>
          <p:cNvSpPr>
            <a:spLocks noGrp="1"/>
          </p:cNvSpPr>
          <p:nvPr>
            <p:ph type="subTitle" idx="1"/>
          </p:nvPr>
        </p:nvSpPr>
        <p:spPr/>
        <p:txBody>
          <a:bodyPr/>
          <a:lstStyle/>
          <a:p>
            <a:r>
              <a:rPr lang="en-GB"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Coursera Capstone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908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42277E-2E2C-4B57-958D-F7DF1CEC200D}"/>
              </a:ext>
            </a:extLst>
          </p:cNvPr>
          <p:cNvSpPr>
            <a:spLocks noGrp="1"/>
          </p:cNvSpPr>
          <p:nvPr>
            <p:ph type="title"/>
          </p:nvPr>
        </p:nvSpPr>
        <p:spPr/>
        <p:txBody>
          <a:bodyPr/>
          <a:lstStyle/>
          <a:p>
            <a:r>
              <a:rPr lang="en-US" dirty="0"/>
              <a:t>The problem</a:t>
            </a:r>
            <a:endParaRPr lang="en-GB" dirty="0"/>
          </a:p>
        </p:txBody>
      </p:sp>
      <p:sp>
        <p:nvSpPr>
          <p:cNvPr id="3" name="Zástupný obsah 2">
            <a:extLst>
              <a:ext uri="{FF2B5EF4-FFF2-40B4-BE49-F238E27FC236}">
                <a16:creationId xmlns:a16="http://schemas.microsoft.com/office/drawing/2014/main" id="{B572F6D0-92CC-4B20-A57B-0708AE11D76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Let’s imagine, that someone has several job offers in different towns. Those offers are almost the same, but each is in different city so he will have to move. He loves his city, so he wants to move to some similar place.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What smaller cities in Czech Republic are similar?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41711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B4BB4AD5-B877-4F97-AE0E-5F3D0B636159}"/>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The Data</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1" descr="Obsah obrázku mapa&#10;&#10;Popis byl vytvořen automaticky">
            <a:extLst>
              <a:ext uri="{FF2B5EF4-FFF2-40B4-BE49-F238E27FC236}">
                <a16:creationId xmlns:a16="http://schemas.microsoft.com/office/drawing/2014/main" id="{745AC62D-A1CA-471D-A744-A40DCCC99F6F}"/>
              </a:ext>
            </a:extLst>
          </p:cNvPr>
          <p:cNvPicPr>
            <a:picLocks noGrp="1"/>
          </p:cNvPicPr>
          <p:nvPr>
            <p:ph idx="1"/>
          </p:nvPr>
        </p:nvPicPr>
        <p:blipFill rotWithShape="1">
          <a:blip r:embed="rId2"/>
          <a:srcRect l="3032" r="-2" b="-2"/>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325075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42277E-2E2C-4B57-958D-F7DF1CEC200D}"/>
              </a:ext>
            </a:extLst>
          </p:cNvPr>
          <p:cNvSpPr>
            <a:spLocks noGrp="1"/>
          </p:cNvSpPr>
          <p:nvPr>
            <p:ph type="title"/>
          </p:nvPr>
        </p:nvSpPr>
        <p:spPr/>
        <p:txBody>
          <a:bodyPr/>
          <a:lstStyle/>
          <a:p>
            <a:r>
              <a:rPr lang="en-US" dirty="0"/>
              <a:t>The Data</a:t>
            </a:r>
            <a:endParaRPr lang="en-GB" dirty="0"/>
          </a:p>
        </p:txBody>
      </p:sp>
      <p:sp>
        <p:nvSpPr>
          <p:cNvPr id="3" name="Zástupný obsah 2">
            <a:extLst>
              <a:ext uri="{FF2B5EF4-FFF2-40B4-BE49-F238E27FC236}">
                <a16:creationId xmlns:a16="http://schemas.microsoft.com/office/drawing/2014/main" id="{B572F6D0-92CC-4B20-A57B-0708AE11D76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Wikipedia to get list of cities with number of population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Geopy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get cities locations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Foursquare API to get information about venues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39049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Nadpis 1">
            <a:extLst>
              <a:ext uri="{FF2B5EF4-FFF2-40B4-BE49-F238E27FC236}">
                <a16:creationId xmlns:a16="http://schemas.microsoft.com/office/drawing/2014/main" id="{1442277E-2E2C-4B57-958D-F7DF1CEC200D}"/>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The Clusters</a:t>
            </a:r>
          </a:p>
        </p:txBody>
      </p:sp>
      <p:sp>
        <p:nvSpPr>
          <p:cNvPr id="3" name="Zástupný obsah 2">
            <a:extLst>
              <a:ext uri="{FF2B5EF4-FFF2-40B4-BE49-F238E27FC236}">
                <a16:creationId xmlns:a16="http://schemas.microsoft.com/office/drawing/2014/main" id="{B572F6D0-92CC-4B20-A57B-0708AE11D76C}"/>
              </a:ext>
            </a:extLst>
          </p:cNvPr>
          <p:cNvSpPr>
            <a:spLocks noGrp="1"/>
          </p:cNvSpPr>
          <p:nvPr>
            <p:ph idx="1"/>
          </p:nvPr>
        </p:nvSpPr>
        <p:spPr>
          <a:xfrm>
            <a:off x="8842248" y="4078224"/>
            <a:ext cx="2926080" cy="1307592"/>
          </a:xfrm>
        </p:spPr>
        <p:txBody>
          <a:bodyPr vert="horz" lIns="91440" tIns="45720" rIns="91440" bIns="45720" rtlCol="0">
            <a:normAutofit/>
          </a:bodyPr>
          <a:lstStyle/>
          <a:p>
            <a:pPr marL="0" indent="0">
              <a:buNone/>
            </a:pPr>
            <a:r>
              <a:rPr lang="en-US" sz="2000"/>
              <a:t>ScikitLearn Kmeans to get the clusters </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2" descr="Obsah obrázku mapa&#10;&#10;Popis byl vytvořen automaticky">
            <a:extLst>
              <a:ext uri="{FF2B5EF4-FFF2-40B4-BE49-F238E27FC236}">
                <a16:creationId xmlns:a16="http://schemas.microsoft.com/office/drawing/2014/main" id="{748A4C39-B4DA-4832-AA2C-4F87E8FF0EFE}"/>
              </a:ext>
            </a:extLst>
          </p:cNvPr>
          <p:cNvPicPr/>
          <p:nvPr/>
        </p:nvPicPr>
        <p:blipFill rotWithShape="1">
          <a:blip r:embed="rId2"/>
          <a:srcRect l="3032" r="-2" b="-2"/>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40141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42277E-2E2C-4B57-958D-F7DF1CEC200D}"/>
              </a:ext>
            </a:extLst>
          </p:cNvPr>
          <p:cNvSpPr>
            <a:spLocks noGrp="1"/>
          </p:cNvSpPr>
          <p:nvPr>
            <p:ph type="title"/>
          </p:nvPr>
        </p:nvSpPr>
        <p:spPr/>
        <p:txBody>
          <a:bodyPr/>
          <a:lstStyle/>
          <a:p>
            <a:r>
              <a:rPr lang="en-US" dirty="0" err="1"/>
              <a:t>Conclussion</a:t>
            </a:r>
            <a:endParaRPr lang="en-GB" dirty="0"/>
          </a:p>
        </p:txBody>
      </p:sp>
      <p:sp>
        <p:nvSpPr>
          <p:cNvPr id="3" name="Zástupný obsah 2">
            <a:extLst>
              <a:ext uri="{FF2B5EF4-FFF2-40B4-BE49-F238E27FC236}">
                <a16:creationId xmlns:a16="http://schemas.microsoft.com/office/drawing/2014/main" id="{B572F6D0-92CC-4B20-A57B-0708AE11D76C}"/>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me this part of course, which I otherwise liked a lot, was disappointing. I could think a lot of useful machine learning applications, but not if I must use Foursquare. As I have mentioned I my report several times, this API is intended to do absolutely different job, so data you can get from it will always be incomplete for such analysis. </a:t>
            </a:r>
            <a:r>
              <a:rPr lang="en-GB" sz="1800" dirty="0">
                <a:latin typeface="Calibri" panose="020F0502020204030204" pitchFamily="34" charset="0"/>
                <a:ea typeface="Calibri" panose="020F0502020204030204" pitchFamily="34" charset="0"/>
                <a:cs typeface="Times New Roman" panose="02020603050405020304" pitchFamily="18" charset="0"/>
              </a:rPr>
              <a:t>It is even against Foursquare policy!</a:t>
            </a:r>
            <a:r>
              <a:rPr lang="en-GB" sz="1800" dirty="0">
                <a:effectLst/>
                <a:latin typeface="Calibri" panose="020F0502020204030204" pitchFamily="34" charset="0"/>
                <a:ea typeface="Calibri" panose="020F0502020204030204" pitchFamily="34" charset="0"/>
                <a:cs typeface="Times New Roman" panose="02020603050405020304" pitchFamily="18" charset="0"/>
              </a:rPr>
              <a:t> All you can do is somehow alternate the example from earlier lessons and I am not interested in that at all. At least not this way.</a:t>
            </a:r>
          </a:p>
          <a:p>
            <a:pPr marL="0" indent="0">
              <a:buNone/>
            </a:pPr>
            <a:endParaRPr lang="en-GB" dirty="0"/>
          </a:p>
        </p:txBody>
      </p:sp>
    </p:spTree>
    <p:extLst>
      <p:ext uri="{BB962C8B-B14F-4D97-AF65-F5344CB8AC3E}">
        <p14:creationId xmlns:p14="http://schemas.microsoft.com/office/powerpoint/2010/main" val="46797028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206</Words>
  <Application>Microsoft Office PowerPoint</Application>
  <PresentationFormat>Širokoúhlá obrazovka</PresentationFormat>
  <Paragraphs>17</Paragraphs>
  <Slides>6</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6</vt:i4>
      </vt:variant>
    </vt:vector>
  </HeadingPairs>
  <TitlesOfParts>
    <vt:vector size="11" baseType="lpstr">
      <vt:lpstr>Arial</vt:lpstr>
      <vt:lpstr>Calibri</vt:lpstr>
      <vt:lpstr>Calibri Light</vt:lpstr>
      <vt:lpstr>Rockwell</vt:lpstr>
      <vt:lpstr>Motiv Office</vt:lpstr>
      <vt:lpstr>Small Czech towns clustering</vt:lpstr>
      <vt:lpstr>The problem</vt:lpstr>
      <vt:lpstr>The Data</vt:lpstr>
      <vt:lpstr>The Data</vt:lpstr>
      <vt:lpstr>The Clusters</vt:lpstr>
      <vt:lpstr>Conclussion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Czech towns clustering</dc:title>
  <dc:creator>Tuma, Jaroslav</dc:creator>
  <cp:lastModifiedBy>Tuma, Jaroslav</cp:lastModifiedBy>
  <cp:revision>1</cp:revision>
  <dcterms:created xsi:type="dcterms:W3CDTF">2021-01-18T17:51:52Z</dcterms:created>
  <dcterms:modified xsi:type="dcterms:W3CDTF">2021-01-18T17:54:32Z</dcterms:modified>
</cp:coreProperties>
</file>