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2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4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9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6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3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2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6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9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7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7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ED830A-220C-4EAF-9646-4F86DEF7C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B1A5B-4F70-4933-48AC-24F893832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873752"/>
            <a:ext cx="9958355" cy="663101"/>
          </a:xfrm>
        </p:spPr>
        <p:txBody>
          <a:bodyPr anchor="t">
            <a:normAutofit/>
          </a:bodyPr>
          <a:lstStyle/>
          <a:p>
            <a:r>
              <a:rPr lang="en-US" sz="4000" dirty="0" err="1"/>
              <a:t>Learnix</a:t>
            </a:r>
            <a:endParaRPr lang="en-US" sz="4000" dirty="0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AE53C346-95EF-9B65-C790-D625355709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3717" b="26332"/>
          <a:stretch/>
        </p:blipFill>
        <p:spPr>
          <a:xfrm>
            <a:off x="20" y="-32762"/>
            <a:ext cx="12191979" cy="404986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A1DF79-291C-49AD-B98C-192784643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496546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15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7F1C-8454-C0EF-8589-737D17BF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C573-C65D-C596-79A2-ED8062FB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strike="noStrike" cap="all" spc="-1" dirty="0">
                <a:latin typeface="Century Gothic"/>
              </a:rPr>
              <a:t>FRONT-END DEVELOPER(HTML/CSS/JS): AQDAS NOOR</a:t>
            </a:r>
          </a:p>
          <a:p>
            <a:r>
              <a:rPr lang="en-US" sz="1800" b="0" strike="noStrike" cap="all" spc="-1" dirty="0">
                <a:latin typeface="Söhne"/>
              </a:rPr>
              <a:t>BACK-END DEVELOPER(</a:t>
            </a:r>
            <a:r>
              <a:rPr lang="en-US" sz="1800" b="0" strike="noStrike" cap="all" spc="-1" dirty="0" err="1">
                <a:latin typeface="Söhne"/>
              </a:rPr>
              <a:t>Php</a:t>
            </a:r>
            <a:r>
              <a:rPr lang="en-US" sz="1800" b="0" strike="noStrike" cap="all" spc="-1" dirty="0">
                <a:latin typeface="Söhne"/>
              </a:rPr>
              <a:t>/</a:t>
            </a:r>
            <a:r>
              <a:rPr lang="en-US" sz="1800" b="0" strike="noStrike" cap="all" spc="-1">
                <a:latin typeface="Söhne"/>
              </a:rPr>
              <a:t>database connectivity): </a:t>
            </a:r>
            <a:r>
              <a:rPr lang="en-US" sz="1800" b="0" strike="noStrike" cap="all" spc="-1" dirty="0">
                <a:latin typeface="Söhne"/>
              </a:rPr>
              <a:t>MUHAMMAD ALI JARRAL</a:t>
            </a:r>
            <a:endParaRPr lang="en-US" cap="all" spc="-1" dirty="0">
              <a:latin typeface="Century Gothic"/>
            </a:endParaRPr>
          </a:p>
          <a:p>
            <a:r>
              <a:rPr lang="en-US" sz="1800" b="0" strike="noStrike" cap="all" spc="-1" dirty="0">
                <a:latin typeface="Söhne"/>
              </a:rPr>
              <a:t>DATABASE MANAGER/PATTERN IMPLEMENTATION/FRONT-END-ADMIN: MUJTABA JAVED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9029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Neue Haas Grotesk Text Pro</vt:lpstr>
      <vt:lpstr>Söhne</vt:lpstr>
      <vt:lpstr>BjornVTI</vt:lpstr>
      <vt:lpstr>Learnix</vt:lpstr>
      <vt:lpstr>Team Participation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Learnix</dc:title>
  <dc:creator>FUI-F21BSSE132</dc:creator>
  <cp:lastModifiedBy>FUI-F21BSSE132</cp:lastModifiedBy>
  <cp:revision>1</cp:revision>
  <dcterms:created xsi:type="dcterms:W3CDTF">2023-11-27T18:32:53Z</dcterms:created>
  <dcterms:modified xsi:type="dcterms:W3CDTF">2023-11-27T18:36:55Z</dcterms:modified>
</cp:coreProperties>
</file>