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7.jpeg" ContentType="image/jpeg"/>
  <Override PartName="/ppt/media/image3.jpeg" ContentType="image/jpeg"/>
  <Override PartName="/ppt/media/image4.jpeg" ContentType="image/jpeg"/>
  <Override PartName="/ppt/media/image5.png" ContentType="image/png"/>
  <Override PartName="/ppt/media/image6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DA6272-E204-4D59-86FA-F2AAF0576C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60F0E8-1A95-4C55-886E-956AF917AB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ECF23A-071F-42CD-BBC7-0EEF155109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7"/>
          <p:cNvSpPr>
            <a:spLocks noGrp="1"/>
          </p:cNvSpPr>
          <p:nvPr>
            <p:ph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522F53-7A9A-42DC-9772-1586C481DDD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58C2AA-5E88-485D-86DB-24DC258B3E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5566C8-3D7A-435D-BB28-5E1FFA0A43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DBAA27-C072-46F5-963C-8846A18616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09BD1A-BD2F-47C1-88C6-138F3E9144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BFDA83-4658-4183-869D-2AAEC26581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DC1E04-814C-4534-9EFB-83B1CB5C6D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C739E8D-DD00-40D6-AA1F-3825030ADD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B8619A-DC2F-4FF6-AE27-C2DD527D7A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DF9D21-250C-46EB-8AFA-F141370386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B1E6B2-23E0-460E-A470-1DBACB9C82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E279BD-DD84-45A0-A1F8-D4C4046BBF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6D6C21-254C-48F6-A0E4-5A7EB713410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DAB542-AAE1-402A-B13C-2090DB57C4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05C5C1D-5B46-4F79-8AFD-11E4AB300D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7189EC5-5A0E-44A4-8372-A567B857BA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E052704-236D-4705-AE3D-231C024879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A521D32-D808-4089-9AD6-BB8BD9383F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CED6EC0-88AF-4FC5-98A1-7657F566FE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2DA550-2AD4-48AD-A619-A469577CA1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DFF2550-783F-4FE1-94A8-B75262F583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51108B1-3F16-44B2-B28B-D533B67B94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43E03E0-DD1B-4C3C-BA65-B4679C051A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8E99D52-8DD5-4C84-A66D-EE316F2F6E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1C635DB-2B6B-45A9-82F3-FD5C4E4B70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AB2D0B-8514-4246-B730-5C0B40AC290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CD7E97F-B6D8-4B7C-AF3B-5313915CBE6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239428-BE85-407B-8113-90960ED328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A6A743-37B5-4222-A497-21FAF254F3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B2507E-E2F9-4D38-B946-B5618F828D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FE438E-D26D-4A7C-95F0-45FD418B30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A0DA1A-33D7-4835-BD16-11C2E13969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16420B-669C-4555-B958-52EAA2DD5B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1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2" name="Freeform: Shape 9"/>
          <p:cNvSpPr/>
          <p:nvPr/>
        </p:nvSpPr>
        <p:spPr>
          <a:xfrm>
            <a:off x="0" y="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3" name="Freeform: Shape 17"/>
          <p:cNvSpPr/>
          <p:nvPr/>
        </p:nvSpPr>
        <p:spPr>
          <a:xfrm flipV="1" rot="16200000">
            <a:off x="2965320" y="-2364120"/>
            <a:ext cx="6862320" cy="11591280"/>
          </a:xfrm>
          <a:custGeom>
            <a:avLst/>
            <a:gdLst>
              <a:gd name="textAreaLeft" fmla="*/ 0 w 6862320"/>
              <a:gd name="textAreaRight" fmla="*/ 6862680 w 6862320"/>
              <a:gd name="textAreaTop" fmla="*/ 360 h 11591280"/>
              <a:gd name="textAreaBottom" fmla="*/ 11592000 h 11591280"/>
            </a:gdLst>
            <a:ahLst/>
            <a:rect l="textAreaLeft" t="textAreaTop" r="textAreaRight" b="textAreaBottom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fe801a"/>
            </a:fgClr>
            <a:bgClr>
              <a:srgbClr val="d15e0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4" name="Freeform: Shape 11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>
              <a:gd name="textAreaLeft" fmla="*/ 0 w 6862320"/>
              <a:gd name="textAreaRight" fmla="*/ 6862680 w 6862320"/>
              <a:gd name="textAreaTop" fmla="*/ 360 h 12191760"/>
              <a:gd name="textAreaBottom" fmla="*/ 12192480 h 12191760"/>
            </a:gdLst>
            <a:ahLst/>
            <a:rect l="textAreaLeft" t="textAreaTop" r="textAreaRight" b="textAreaBottom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fe801a"/>
            </a:fgClr>
            <a:bgClr>
              <a:srgbClr val="8b3f0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5" name="Freeform: Shape 7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>
              <a:gd name="textAreaLeft" fmla="*/ 0 w 6862320"/>
              <a:gd name="textAreaRight" fmla="*/ 6862680 w 6862320"/>
              <a:gd name="textAreaTop" fmla="*/ 360 h 12191760"/>
              <a:gd name="textAreaBottom" fmla="*/ 12192480 h 12191760"/>
            </a:gdLst>
            <a:ahLst/>
            <a:rect l="textAreaLeft" t="textAreaTop" r="textAreaRight" b="textAreaBottom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6" name="Title 1"/>
          <p:cNvSpPr/>
          <p:nvPr/>
        </p:nvSpPr>
        <p:spPr>
          <a:xfrm>
            <a:off x="444600" y="542880"/>
            <a:ext cx="1121364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b="0" lang="en-GB" sz="32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7" name="Group 13"/>
          <p:cNvGrpSpPr/>
          <p:nvPr/>
        </p:nvGrpSpPr>
        <p:grpSpPr>
          <a:xfrm>
            <a:off x="337320" y="-378360"/>
            <a:ext cx="863280" cy="756720"/>
            <a:chOff x="337320" y="-378360"/>
            <a:chExt cx="863280" cy="756720"/>
          </a:xfrm>
        </p:grpSpPr>
        <p:sp>
          <p:nvSpPr>
            <p:cNvPr id="8" name="Freeform: Shape 15"/>
            <p:cNvSpPr/>
            <p:nvPr/>
          </p:nvSpPr>
          <p:spPr>
            <a:xfrm rot="18900000">
              <a:off x="554040" y="-267480"/>
              <a:ext cx="535320" cy="535320"/>
            </a:xfrm>
            <a:custGeom>
              <a:avLst/>
              <a:gdLst>
                <a:gd name="textAreaLeft" fmla="*/ 0 w 535320"/>
                <a:gd name="textAreaRight" fmla="*/ 535680 w 535320"/>
                <a:gd name="textAreaTop" fmla="*/ 0 h 535320"/>
                <a:gd name="textAreaBottom" fmla="*/ 535680 h 535320"/>
              </a:gdLst>
              <a:ahLst/>
              <a:rect l="textAreaLeft" t="textAreaTop" r="textAreaRight" b="textAreaBottom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9" name="Freeform: Shape 16"/>
            <p:cNvSpPr/>
            <p:nvPr/>
          </p:nvSpPr>
          <p:spPr>
            <a:xfrm flipH="1" rot="2700000">
              <a:off x="444240" y="-258840"/>
              <a:ext cx="517680" cy="517680"/>
            </a:xfrm>
            <a:custGeom>
              <a:avLst/>
              <a:gdLst>
                <a:gd name="textAreaLeft" fmla="*/ 360 w 517680"/>
                <a:gd name="textAreaRight" fmla="*/ 518400 w 517680"/>
                <a:gd name="textAreaTop" fmla="*/ 0 h 517680"/>
                <a:gd name="textAreaBottom" fmla="*/ 518040 h 517680"/>
              </a:gdLst>
              <a:ahLst/>
              <a:rect l="textAreaLeft" t="textAreaTop" r="textAreaRight" b="textAreaBottom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ec827e"/>
              </a:fgClr>
              <a:bgClr>
                <a:srgbClr val="8b3f0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grpSp>
        <p:nvGrpSpPr>
          <p:cNvPr id="10" name="Group 16"/>
          <p:cNvGrpSpPr/>
          <p:nvPr/>
        </p:nvGrpSpPr>
        <p:grpSpPr>
          <a:xfrm>
            <a:off x="0" y="1357200"/>
            <a:ext cx="12191760" cy="4845960"/>
            <a:chOff x="0" y="1357200"/>
            <a:chExt cx="12191760" cy="4845960"/>
          </a:xfrm>
        </p:grpSpPr>
        <p:sp>
          <p:nvSpPr>
            <p:cNvPr id="11" name="Rectangle: Single Corner Snipped 18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32c7a9"/>
              </a:fgClr>
              <a:bgClr>
                <a:srgbClr val="8b3f0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vertOverflow="overflow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2" name="Rectangle: Single Corner Snipped 2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sp>
        <p:nvSpPr>
          <p:cNvPr id="13" name="Freeform: Shape 23"/>
          <p:cNvSpPr/>
          <p:nvPr/>
        </p:nvSpPr>
        <p:spPr>
          <a:xfrm flipH="1">
            <a:off x="10781640" y="5448240"/>
            <a:ext cx="1409400" cy="1409400"/>
          </a:xfrm>
          <a:custGeom>
            <a:avLst/>
            <a:gdLst>
              <a:gd name="textAreaLeft" fmla="*/ -360 w 1409400"/>
              <a:gd name="textAreaRight" fmla="*/ 1409400 w 1409400"/>
              <a:gd name="textAreaTop" fmla="*/ 0 h 1409400"/>
              <a:gd name="textAreaBottom" fmla="*/ 1409760 h 1409400"/>
            </a:gdLst>
            <a:ahLst/>
            <a:rect l="textAreaLeft" t="textAreaTop" r="textAreaRight" b="textAreaBottom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8b3f01"/>
            </a:fgClr>
            <a:bgClr>
              <a:srgbClr val="fe801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4" name="Slide Number Placeholder 4"/>
          <p:cNvSpPr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6184B9BC-2C91-4B3C-8BB4-497560CD3128}" type="slidenum">
              <a:rPr b="0" lang="en-US" sz="1000" spc="-1" strike="noStrike">
                <a:solidFill>
                  <a:srgbClr val="000000"/>
                </a:solidFill>
                <a:latin typeface="Trade Gothic LT Pro"/>
              </a:rPr>
              <a:t>1</a:t>
            </a:fld>
            <a:endParaRPr b="0" lang="en-GB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" name="Picture 6" descr="C0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dt" idx="1"/>
          </p:nvPr>
        </p:nvSpPr>
        <p:spPr>
          <a:xfrm>
            <a:off x="7909560" y="4314240"/>
            <a:ext cx="2910600" cy="37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&lt;date/time&gt;</a:t>
            </a:r>
            <a:endParaRPr b="0" lang="en-GB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ftr" idx="2"/>
          </p:nvPr>
        </p:nvSpPr>
        <p:spPr>
          <a:xfrm>
            <a:off x="1371600" y="4323960"/>
            <a:ext cx="6400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3"/>
          </p:nvPr>
        </p:nvSpPr>
        <p:spPr>
          <a:xfrm>
            <a:off x="8077320" y="14310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AFEDD9B-14AA-4ACE-8891-117F00831558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GB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grpSp>
        <p:nvGrpSpPr>
          <p:cNvPr id="21" name="Group 8"/>
          <p:cNvGrpSpPr/>
          <p:nvPr/>
        </p:nvGrpSpPr>
        <p:grpSpPr>
          <a:xfrm>
            <a:off x="-2269440" y="-751320"/>
            <a:ext cx="14461560" cy="7608960"/>
            <a:chOff x="-2269440" y="-751320"/>
            <a:chExt cx="14461560" cy="7608960"/>
          </a:xfrm>
        </p:grpSpPr>
        <p:grpSp>
          <p:nvGrpSpPr>
            <p:cNvPr id="22" name="Group 9"/>
            <p:cNvGrpSpPr/>
            <p:nvPr/>
          </p:nvGrpSpPr>
          <p:grpSpPr>
            <a:xfrm>
              <a:off x="-16560" y="-360"/>
              <a:ext cx="12208680" cy="6858000"/>
              <a:chOff x="-16560" y="-360"/>
              <a:chExt cx="12208680" cy="6858000"/>
            </a:xfrm>
          </p:grpSpPr>
          <p:sp>
            <p:nvSpPr>
              <p:cNvPr id="23" name="Freeform: Shape 16"/>
              <p:cNvSpPr/>
              <p:nvPr/>
            </p:nvSpPr>
            <p:spPr>
              <a:xfrm flipH="1">
                <a:off x="-16920" y="0"/>
                <a:ext cx="12207960" cy="6857640"/>
              </a:xfrm>
              <a:custGeom>
                <a:avLst/>
                <a:gdLst>
                  <a:gd name="textAreaLeft" fmla="*/ -360 w 12207960"/>
                  <a:gd name="textAreaRight" fmla="*/ 12207960 w 12207960"/>
                  <a:gd name="textAreaTop" fmla="*/ 0 h 6857640"/>
                  <a:gd name="textAreaBottom" fmla="*/ 6858000 h 6857640"/>
                </a:gdLst>
                <a:ahLst/>
                <a:rect l="textAreaLeft" t="textAreaTop" r="textAreaRight" b="textAreaBottom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24" name="Freeform: Shape 17"/>
              <p:cNvSpPr/>
              <p:nvPr/>
            </p:nvSpPr>
            <p:spPr>
              <a:xfrm flipH="1" flipV="1" rot="5400000">
                <a:off x="2667240" y="-2667600"/>
                <a:ext cx="6857640" cy="12191760"/>
              </a:xfrm>
              <a:custGeom>
                <a:avLst/>
                <a:gdLst>
                  <a:gd name="textAreaLeft" fmla="*/ -360 w 6857640"/>
                  <a:gd name="textAreaRight" fmla="*/ 6857640 w 6857640"/>
                  <a:gd name="textAreaTop" fmla="*/ 360 h 12191760"/>
                  <a:gd name="textAreaBottom" fmla="*/ 12192480 h 12191760"/>
                </a:gdLst>
                <a:ahLst/>
                <a:rect l="textAreaLeft" t="textAreaTop" r="textAreaRight" b="textAreaBottom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rgbClr val="df2e28"/>
                </a:fgClr>
                <a:bgClr>
                  <a:srgbClr val="fe801a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25" name="Right Triangle 18"/>
              <p:cNvSpPr/>
              <p:nvPr/>
            </p:nvSpPr>
            <p:spPr>
              <a:xfrm flipH="1" flipV="1" rot="16200000">
                <a:off x="23760" y="-4680"/>
                <a:ext cx="2819160" cy="282852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26" name="Right Triangle 19"/>
              <p:cNvSpPr/>
              <p:nvPr/>
            </p:nvSpPr>
            <p:spPr>
              <a:xfrm flipH="1" flipV="1" rot="16200000">
                <a:off x="3600" y="-3960"/>
                <a:ext cx="2626560" cy="2635560"/>
              </a:xfrm>
              <a:prstGeom prst="rtTriangle">
                <a:avLst/>
              </a:prstGeom>
              <a:pattFill prst="ltHorz">
                <a:fgClr>
                  <a:srgbClr val="df2e28"/>
                </a:fgClr>
                <a:bgClr>
                  <a:srgbClr val="fe801a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27" name="Right Triangle 20"/>
              <p:cNvSpPr/>
              <p:nvPr/>
            </p:nvSpPr>
            <p:spPr>
              <a:xfrm flipH="1" flipV="1" rot="16200000">
                <a:off x="-11880" y="-3240"/>
                <a:ext cx="2396880" cy="2404800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28" name="Freeform: Shape 21"/>
              <p:cNvSpPr/>
              <p:nvPr/>
            </p:nvSpPr>
            <p:spPr>
              <a:xfrm flipH="1" flipV="1" rot="5400000">
                <a:off x="2667240" y="-2667600"/>
                <a:ext cx="6857640" cy="12191760"/>
              </a:xfrm>
              <a:custGeom>
                <a:avLst/>
                <a:gdLst>
                  <a:gd name="textAreaLeft" fmla="*/ -360 w 6857640"/>
                  <a:gd name="textAreaRight" fmla="*/ 6857640 w 6857640"/>
                  <a:gd name="textAreaTop" fmla="*/ 360 h 12191760"/>
                  <a:gd name="textAreaBottom" fmla="*/ 12192480 h 12191760"/>
                </a:gdLst>
                <a:ahLst/>
                <a:rect l="textAreaLeft" t="textAreaTop" r="textAreaRight" b="textAreaBottom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</p:grpSp>
        <p:sp>
          <p:nvSpPr>
            <p:cNvPr id="29" name="Freeform: Shape 12"/>
            <p:cNvSpPr/>
            <p:nvPr/>
          </p:nvSpPr>
          <p:spPr>
            <a:xfrm flipH="1" rot="18900000">
              <a:off x="-1604880" y="1397520"/>
              <a:ext cx="3210840" cy="3210840"/>
            </a:xfrm>
            <a:custGeom>
              <a:avLst/>
              <a:gdLst>
                <a:gd name="textAreaLeft" fmla="*/ -360 w 3210840"/>
                <a:gd name="textAreaRight" fmla="*/ 3210840 w 3210840"/>
                <a:gd name="textAreaTop" fmla="*/ 0 h 3210840"/>
                <a:gd name="textAreaBottom" fmla="*/ 3211200 h 3210840"/>
              </a:gdLst>
              <a:ahLst/>
              <a:rect l="textAreaLeft" t="textAreaTop" r="textAreaRight" b="textAreaBottom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0" name="Freeform: Shape 11"/>
            <p:cNvSpPr/>
            <p:nvPr/>
          </p:nvSpPr>
          <p:spPr>
            <a:xfrm rot="18900000">
              <a:off x="-861840" y="-3600"/>
              <a:ext cx="2676240" cy="1356480"/>
            </a:xfrm>
            <a:custGeom>
              <a:avLst/>
              <a:gdLst>
                <a:gd name="textAreaLeft" fmla="*/ 0 w 2676240"/>
                <a:gd name="textAreaRight" fmla="*/ 2676600 w 2676240"/>
                <a:gd name="textAreaTop" fmla="*/ 0 h 1356480"/>
                <a:gd name="textAreaBottom" fmla="*/ 1356840 h 1356480"/>
              </a:gdLst>
              <a:ahLst/>
              <a:rect l="textAreaLeft" t="textAreaTop" r="textAreaRight" b="textAreaBottom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rgbClr val="fe801a"/>
              </a:fgClr>
              <a:bgClr>
                <a:srgbClr val="df2e28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31" name="Freeform: Shape 12"/>
            <p:cNvSpPr/>
            <p:nvPr/>
          </p:nvSpPr>
          <p:spPr>
            <a:xfrm rot="13500000">
              <a:off x="-1225440" y="1737720"/>
              <a:ext cx="2415600" cy="2415600"/>
            </a:xfrm>
            <a:custGeom>
              <a:avLst/>
              <a:gdLst>
                <a:gd name="textAreaLeft" fmla="*/ 0 w 2415600"/>
                <a:gd name="textAreaRight" fmla="*/ 2415960 w 2415600"/>
                <a:gd name="textAreaTop" fmla="*/ 0 h 2415600"/>
                <a:gd name="textAreaBottom" fmla="*/ 2415960 h 2415600"/>
              </a:gdLst>
              <a:ahLst/>
              <a:rect l="textAreaLeft" t="textAreaTop" r="textAreaRight" b="textAreaBottom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rgbClr val="ec827e"/>
              </a:fgClr>
              <a:bgClr>
                <a:srgbClr val="8b3f0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grpSp>
          <p:nvGrpSpPr>
            <p:cNvPr id="32" name="Group 13"/>
            <p:cNvGrpSpPr/>
            <p:nvPr/>
          </p:nvGrpSpPr>
          <p:grpSpPr>
            <a:xfrm>
              <a:off x="-1074960" y="4357800"/>
              <a:ext cx="2149920" cy="2149920"/>
              <a:chOff x="-1074960" y="4357800"/>
              <a:chExt cx="2149920" cy="2149920"/>
            </a:xfrm>
          </p:grpSpPr>
          <p:sp>
            <p:nvSpPr>
              <p:cNvPr id="33" name="Freeform: Shape 14"/>
              <p:cNvSpPr/>
              <p:nvPr/>
            </p:nvSpPr>
            <p:spPr>
              <a:xfrm flipH="1" rot="18900000">
                <a:off x="-759960" y="4672440"/>
                <a:ext cx="1520280" cy="1520280"/>
              </a:xfrm>
              <a:custGeom>
                <a:avLst/>
                <a:gdLst>
                  <a:gd name="textAreaLeft" fmla="*/ 360 w 1520280"/>
                  <a:gd name="textAreaRight" fmla="*/ 1521000 w 1520280"/>
                  <a:gd name="textAreaTop" fmla="*/ 0 h 1520280"/>
                  <a:gd name="textAreaBottom" fmla="*/ 1520640 h 1520280"/>
                </a:gdLst>
                <a:ahLst/>
                <a:rect l="textAreaLeft" t="textAreaTop" r="textAreaRight" b="textAreaBottom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  <p:sp>
            <p:nvSpPr>
              <p:cNvPr id="34" name="Freeform: Shape 12"/>
              <p:cNvSpPr/>
              <p:nvPr/>
            </p:nvSpPr>
            <p:spPr>
              <a:xfrm rot="13500000">
                <a:off x="-580680" y="4834440"/>
                <a:ext cx="1143720" cy="1143720"/>
              </a:xfrm>
              <a:custGeom>
                <a:avLst/>
                <a:gdLst>
                  <a:gd name="textAreaLeft" fmla="*/ 0 w 1143720"/>
                  <a:gd name="textAreaRight" fmla="*/ 1144080 w 1143720"/>
                  <a:gd name="textAreaTop" fmla="*/ 0 h 1143720"/>
                  <a:gd name="textAreaBottom" fmla="*/ 1144080 h 1143720"/>
                </a:gdLst>
                <a:ahLst/>
                <a:rect l="textAreaLeft" t="textAreaTop" r="textAreaRight" b="textAreaBottom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rgbClr val="ec827e"/>
                </a:fgClr>
                <a:bgClr>
                  <a:srgbClr val="8b3f0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entury Gothic"/>
                </a:endParaRPr>
              </a:p>
            </p:txBody>
          </p:sp>
        </p:grpSp>
      </p:grp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73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74" name="Freeform: Shape 9"/>
          <p:cNvSpPr/>
          <p:nvPr/>
        </p:nvSpPr>
        <p:spPr>
          <a:xfrm>
            <a:off x="0" y="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75" name="Freeform: Shape 17"/>
          <p:cNvSpPr/>
          <p:nvPr/>
        </p:nvSpPr>
        <p:spPr>
          <a:xfrm flipV="1" rot="16200000">
            <a:off x="2965320" y="-2364120"/>
            <a:ext cx="6862320" cy="11591280"/>
          </a:xfrm>
          <a:custGeom>
            <a:avLst/>
            <a:gdLst>
              <a:gd name="textAreaLeft" fmla="*/ 0 w 6862320"/>
              <a:gd name="textAreaRight" fmla="*/ 6862680 w 6862320"/>
              <a:gd name="textAreaTop" fmla="*/ 360 h 11591280"/>
              <a:gd name="textAreaBottom" fmla="*/ 11592000 h 11591280"/>
            </a:gdLst>
            <a:ahLst/>
            <a:rect l="textAreaLeft" t="textAreaTop" r="textAreaRight" b="textAreaBottom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fe801a"/>
            </a:fgClr>
            <a:bgClr>
              <a:srgbClr val="d15e0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76" name="Freeform: Shape 11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>
              <a:gd name="textAreaLeft" fmla="*/ 0 w 6862320"/>
              <a:gd name="textAreaRight" fmla="*/ 6862680 w 6862320"/>
              <a:gd name="textAreaTop" fmla="*/ 360 h 12191760"/>
              <a:gd name="textAreaBottom" fmla="*/ 12192480 h 12191760"/>
            </a:gdLst>
            <a:ahLst/>
            <a:rect l="textAreaLeft" t="textAreaTop" r="textAreaRight" b="textAreaBottom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fe801a"/>
            </a:fgClr>
            <a:bgClr>
              <a:srgbClr val="8b3f0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77" name="Freeform: Shape 7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>
              <a:gd name="textAreaLeft" fmla="*/ 0 w 6862320"/>
              <a:gd name="textAreaRight" fmla="*/ 6862680 w 6862320"/>
              <a:gd name="textAreaTop" fmla="*/ 360 h 12191760"/>
              <a:gd name="textAreaBottom" fmla="*/ 12192480 h 12191760"/>
            </a:gdLst>
            <a:ahLst/>
            <a:rect l="textAreaLeft" t="textAreaTop" r="textAreaRight" b="textAreaBottom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78" name="Title 1"/>
          <p:cNvSpPr/>
          <p:nvPr/>
        </p:nvSpPr>
        <p:spPr>
          <a:xfrm>
            <a:off x="444600" y="542880"/>
            <a:ext cx="1121364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b="0" lang="en-GB" sz="32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79" name="Group 13"/>
          <p:cNvGrpSpPr/>
          <p:nvPr/>
        </p:nvGrpSpPr>
        <p:grpSpPr>
          <a:xfrm>
            <a:off x="337320" y="-378360"/>
            <a:ext cx="863280" cy="756720"/>
            <a:chOff x="337320" y="-378360"/>
            <a:chExt cx="863280" cy="756720"/>
          </a:xfrm>
        </p:grpSpPr>
        <p:sp>
          <p:nvSpPr>
            <p:cNvPr id="80" name="Freeform: Shape 15"/>
            <p:cNvSpPr/>
            <p:nvPr/>
          </p:nvSpPr>
          <p:spPr>
            <a:xfrm rot="18900000">
              <a:off x="554040" y="-267480"/>
              <a:ext cx="535320" cy="535320"/>
            </a:xfrm>
            <a:custGeom>
              <a:avLst/>
              <a:gdLst>
                <a:gd name="textAreaLeft" fmla="*/ 0 w 535320"/>
                <a:gd name="textAreaRight" fmla="*/ 535680 w 535320"/>
                <a:gd name="textAreaTop" fmla="*/ 0 h 535320"/>
                <a:gd name="textAreaBottom" fmla="*/ 535680 h 535320"/>
              </a:gdLst>
              <a:ahLst/>
              <a:rect l="textAreaLeft" t="textAreaTop" r="textAreaRight" b="textAreaBottom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81" name="Freeform: Shape 16"/>
            <p:cNvSpPr/>
            <p:nvPr/>
          </p:nvSpPr>
          <p:spPr>
            <a:xfrm flipH="1" rot="2700000">
              <a:off x="444240" y="-258840"/>
              <a:ext cx="517680" cy="517680"/>
            </a:xfrm>
            <a:custGeom>
              <a:avLst/>
              <a:gdLst>
                <a:gd name="textAreaLeft" fmla="*/ 360 w 517680"/>
                <a:gd name="textAreaRight" fmla="*/ 518400 w 517680"/>
                <a:gd name="textAreaTop" fmla="*/ 0 h 517680"/>
                <a:gd name="textAreaBottom" fmla="*/ 518040 h 517680"/>
              </a:gdLst>
              <a:ahLst/>
              <a:rect l="textAreaLeft" t="textAreaTop" r="textAreaRight" b="textAreaBottom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ec827e"/>
              </a:fgClr>
              <a:bgClr>
                <a:srgbClr val="8b3f0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grpSp>
        <p:nvGrpSpPr>
          <p:cNvPr id="82" name="Group 16"/>
          <p:cNvGrpSpPr/>
          <p:nvPr/>
        </p:nvGrpSpPr>
        <p:grpSpPr>
          <a:xfrm>
            <a:off x="0" y="1357200"/>
            <a:ext cx="12191760" cy="4845960"/>
            <a:chOff x="0" y="1357200"/>
            <a:chExt cx="12191760" cy="4845960"/>
          </a:xfrm>
        </p:grpSpPr>
        <p:sp>
          <p:nvSpPr>
            <p:cNvPr id="83" name="Rectangle: Single Corner Snipped 18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32c7a9"/>
              </a:fgClr>
              <a:bgClr>
                <a:srgbClr val="8b3f0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vertOverflow="overflow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84" name="Rectangle: Single Corner Snipped 2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sp>
        <p:nvSpPr>
          <p:cNvPr id="85" name="Freeform: Shape 23"/>
          <p:cNvSpPr/>
          <p:nvPr/>
        </p:nvSpPr>
        <p:spPr>
          <a:xfrm flipH="1">
            <a:off x="10781640" y="5448240"/>
            <a:ext cx="1409400" cy="1409400"/>
          </a:xfrm>
          <a:custGeom>
            <a:avLst/>
            <a:gdLst>
              <a:gd name="textAreaLeft" fmla="*/ -360 w 1409400"/>
              <a:gd name="textAreaRight" fmla="*/ 1409400 w 1409400"/>
              <a:gd name="textAreaTop" fmla="*/ 0 h 1409400"/>
              <a:gd name="textAreaBottom" fmla="*/ 1409760 h 1409400"/>
            </a:gdLst>
            <a:ahLst/>
            <a:rect l="textAreaLeft" t="textAreaTop" r="textAreaRight" b="textAreaBottom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8b3f01"/>
            </a:fgClr>
            <a:bgClr>
              <a:srgbClr val="fe801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86" name="Slide Number Placeholder 4"/>
          <p:cNvSpPr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F90CC9CD-0247-4398-99F0-E3B52FB9A14F}" type="slidenum">
              <a:rPr b="0" lang="en-US" sz="1000" spc="-1" strike="noStrike">
                <a:solidFill>
                  <a:srgbClr val="000000"/>
                </a:solidFill>
                <a:latin typeface="Trade Gothic LT Pro"/>
              </a:rPr>
              <a:t>&lt;number&gt;</a:t>
            </a:fld>
            <a:endParaRPr b="0" lang="en-GB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4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&lt;date/time&gt;</a:t>
            </a:r>
            <a:endParaRPr b="0" lang="en-GB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 idx="5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 idx="6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6315BBF-F9C6-4584-BFB6-29767102E9F0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GB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" name="Rectangle 6"/>
          <p:cNvSpPr/>
          <p:nvPr/>
        </p:nvSpPr>
        <p:spPr>
          <a:xfrm>
            <a:off x="0" y="0"/>
            <a:ext cx="12191760" cy="68839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93" name="Freeform: Shape 7"/>
          <p:cNvSpPr/>
          <p:nvPr/>
        </p:nvSpPr>
        <p:spPr>
          <a:xfrm>
            <a:off x="0" y="0"/>
            <a:ext cx="12191760" cy="688392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83920"/>
              <a:gd name="textAreaBottom" fmla="*/ 6884280 h 6883920"/>
            </a:gdLst>
            <a:ahLst/>
            <a:rect l="textAreaLeft" t="textAreaTop" r="textAreaRight" b="textAreaBottom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94" name="Freeform: Shape 8"/>
          <p:cNvSpPr/>
          <p:nvPr/>
        </p:nvSpPr>
        <p:spPr>
          <a:xfrm flipV="1" rot="16200000">
            <a:off x="2965320" y="-2364120"/>
            <a:ext cx="6862320" cy="11591280"/>
          </a:xfrm>
          <a:custGeom>
            <a:avLst/>
            <a:gdLst>
              <a:gd name="textAreaLeft" fmla="*/ 0 w 6862320"/>
              <a:gd name="textAreaRight" fmla="*/ 6862680 w 6862320"/>
              <a:gd name="textAreaTop" fmla="*/ 360 h 11591280"/>
              <a:gd name="textAreaBottom" fmla="*/ 11592000 h 11591280"/>
            </a:gdLst>
            <a:ahLst/>
            <a:rect l="textAreaLeft" t="textAreaTop" r="textAreaRight" b="textAreaBottom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fe801a"/>
            </a:fgClr>
            <a:bgClr>
              <a:srgbClr val="d15e0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95" name="Freeform: Shape 9"/>
          <p:cNvSpPr/>
          <p:nvPr/>
        </p:nvSpPr>
        <p:spPr>
          <a:xfrm flipV="1" rot="16200000">
            <a:off x="2665080" y="-2664360"/>
            <a:ext cx="6862320" cy="12191760"/>
          </a:xfrm>
          <a:custGeom>
            <a:avLst/>
            <a:gdLst>
              <a:gd name="textAreaLeft" fmla="*/ 0 w 6862320"/>
              <a:gd name="textAreaRight" fmla="*/ 6862680 w 6862320"/>
              <a:gd name="textAreaTop" fmla="*/ 360 h 12191760"/>
              <a:gd name="textAreaBottom" fmla="*/ 12192480 h 12191760"/>
            </a:gdLst>
            <a:ahLst/>
            <a:rect l="textAreaLeft" t="textAreaTop" r="textAreaRight" b="textAreaBottom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fe801a"/>
            </a:fgClr>
            <a:bgClr>
              <a:srgbClr val="8b3f0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96" name="Freeform: Shape 10"/>
          <p:cNvSpPr/>
          <p:nvPr/>
        </p:nvSpPr>
        <p:spPr>
          <a:xfrm flipV="1" rot="16200000">
            <a:off x="2665080" y="-2664360"/>
            <a:ext cx="6862320" cy="12191760"/>
          </a:xfrm>
          <a:custGeom>
            <a:avLst/>
            <a:gdLst>
              <a:gd name="textAreaLeft" fmla="*/ 0 w 6862320"/>
              <a:gd name="textAreaRight" fmla="*/ 6862680 w 6862320"/>
              <a:gd name="textAreaTop" fmla="*/ 360 h 12191760"/>
              <a:gd name="textAreaBottom" fmla="*/ 12192480 h 12191760"/>
            </a:gdLst>
            <a:ahLst/>
            <a:rect l="textAreaLeft" t="textAreaTop" r="textAreaRight" b="textAreaBottom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grpSp>
        <p:nvGrpSpPr>
          <p:cNvPr id="97" name="Group 11"/>
          <p:cNvGrpSpPr/>
          <p:nvPr/>
        </p:nvGrpSpPr>
        <p:grpSpPr>
          <a:xfrm>
            <a:off x="337320" y="-378360"/>
            <a:ext cx="863280" cy="756720"/>
            <a:chOff x="337320" y="-378360"/>
            <a:chExt cx="863280" cy="756720"/>
          </a:xfrm>
        </p:grpSpPr>
        <p:sp>
          <p:nvSpPr>
            <p:cNvPr id="98" name="Freeform: Shape 12"/>
            <p:cNvSpPr/>
            <p:nvPr/>
          </p:nvSpPr>
          <p:spPr>
            <a:xfrm rot="18900000">
              <a:off x="554040" y="-267480"/>
              <a:ext cx="535320" cy="535320"/>
            </a:xfrm>
            <a:custGeom>
              <a:avLst/>
              <a:gdLst>
                <a:gd name="textAreaLeft" fmla="*/ 0 w 535320"/>
                <a:gd name="textAreaRight" fmla="*/ 535680 w 535320"/>
                <a:gd name="textAreaTop" fmla="*/ 0 h 535320"/>
                <a:gd name="textAreaBottom" fmla="*/ 535680 h 535320"/>
              </a:gdLst>
              <a:ahLst/>
              <a:rect l="textAreaLeft" t="textAreaTop" r="textAreaRight" b="textAreaBottom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99" name="Freeform: Shape 13"/>
            <p:cNvSpPr/>
            <p:nvPr/>
          </p:nvSpPr>
          <p:spPr>
            <a:xfrm flipH="1" rot="2700000">
              <a:off x="444240" y="-258840"/>
              <a:ext cx="517680" cy="517680"/>
            </a:xfrm>
            <a:custGeom>
              <a:avLst/>
              <a:gdLst>
                <a:gd name="textAreaLeft" fmla="*/ 360 w 517680"/>
                <a:gd name="textAreaRight" fmla="*/ 518400 w 517680"/>
                <a:gd name="textAreaTop" fmla="*/ 0 h 517680"/>
                <a:gd name="textAreaBottom" fmla="*/ 518040 h 517680"/>
              </a:gdLst>
              <a:ahLst/>
              <a:rect l="textAreaLeft" t="textAreaTop" r="textAreaRight" b="textAreaBottom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ec827e"/>
              </a:fgClr>
              <a:bgClr>
                <a:srgbClr val="8b3f0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grpSp>
        <p:nvGrpSpPr>
          <p:cNvPr id="100" name="Group 14"/>
          <p:cNvGrpSpPr/>
          <p:nvPr/>
        </p:nvGrpSpPr>
        <p:grpSpPr>
          <a:xfrm>
            <a:off x="0" y="1357200"/>
            <a:ext cx="12191760" cy="4845960"/>
            <a:chOff x="0" y="1357200"/>
            <a:chExt cx="12191760" cy="4845960"/>
          </a:xfrm>
        </p:grpSpPr>
        <p:sp>
          <p:nvSpPr>
            <p:cNvPr id="101" name="Rectangle: Single Corner Snipped 15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8b3f0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vertOverflow="overflow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02" name="Rectangle: Single Corner Snipped 16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sp>
        <p:nvSpPr>
          <p:cNvPr id="103" name="Freeform: Shape 17"/>
          <p:cNvSpPr/>
          <p:nvPr/>
        </p:nvSpPr>
        <p:spPr>
          <a:xfrm flipH="1">
            <a:off x="10781640" y="5448240"/>
            <a:ext cx="1409400" cy="1409400"/>
          </a:xfrm>
          <a:custGeom>
            <a:avLst/>
            <a:gdLst>
              <a:gd name="textAreaLeft" fmla="*/ -360 w 1409400"/>
              <a:gd name="textAreaRight" fmla="*/ 1409400 w 1409400"/>
              <a:gd name="textAreaTop" fmla="*/ 0 h 1409400"/>
              <a:gd name="textAreaBottom" fmla="*/ 1409760 h 1409400"/>
            </a:gdLst>
            <a:ahLst/>
            <a:rect l="textAreaLeft" t="textAreaTop" r="textAreaRight" b="textAreaBottom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8b3f01"/>
            </a:fgClr>
            <a:bgClr>
              <a:srgbClr val="fe801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141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42" name="Freeform: Shape 9"/>
          <p:cNvSpPr/>
          <p:nvPr/>
        </p:nvSpPr>
        <p:spPr>
          <a:xfrm>
            <a:off x="0" y="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43" name="Freeform: Shape 17"/>
          <p:cNvSpPr/>
          <p:nvPr/>
        </p:nvSpPr>
        <p:spPr>
          <a:xfrm flipV="1" rot="16200000">
            <a:off x="2965320" y="-2364120"/>
            <a:ext cx="6862320" cy="11591280"/>
          </a:xfrm>
          <a:custGeom>
            <a:avLst/>
            <a:gdLst>
              <a:gd name="textAreaLeft" fmla="*/ 0 w 6862320"/>
              <a:gd name="textAreaRight" fmla="*/ 6862680 w 6862320"/>
              <a:gd name="textAreaTop" fmla="*/ 360 h 11591280"/>
              <a:gd name="textAreaBottom" fmla="*/ 11592000 h 11591280"/>
            </a:gdLst>
            <a:ahLst/>
            <a:rect l="textAreaLeft" t="textAreaTop" r="textAreaRight" b="textAreaBottom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fe801a"/>
            </a:fgClr>
            <a:bgClr>
              <a:srgbClr val="d15e0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44" name="Freeform: Shape 11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>
              <a:gd name="textAreaLeft" fmla="*/ 0 w 6862320"/>
              <a:gd name="textAreaRight" fmla="*/ 6862680 w 6862320"/>
              <a:gd name="textAreaTop" fmla="*/ 360 h 12191760"/>
              <a:gd name="textAreaBottom" fmla="*/ 12192480 h 12191760"/>
            </a:gdLst>
            <a:ahLst/>
            <a:rect l="textAreaLeft" t="textAreaTop" r="textAreaRight" b="textAreaBottom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fe801a"/>
            </a:fgClr>
            <a:bgClr>
              <a:srgbClr val="8b3f0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45" name="Freeform: Shape 7"/>
          <p:cNvSpPr/>
          <p:nvPr/>
        </p:nvSpPr>
        <p:spPr>
          <a:xfrm flipV="1" rot="16200000">
            <a:off x="2665080" y="-2669040"/>
            <a:ext cx="6862320" cy="12191760"/>
          </a:xfrm>
          <a:custGeom>
            <a:avLst/>
            <a:gdLst>
              <a:gd name="textAreaLeft" fmla="*/ 0 w 6862320"/>
              <a:gd name="textAreaRight" fmla="*/ 6862680 w 6862320"/>
              <a:gd name="textAreaTop" fmla="*/ 360 h 12191760"/>
              <a:gd name="textAreaBottom" fmla="*/ 12192480 h 12191760"/>
            </a:gdLst>
            <a:ahLst/>
            <a:rect l="textAreaLeft" t="textAreaTop" r="textAreaRight" b="textAreaBottom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46" name="Title 1"/>
          <p:cNvSpPr/>
          <p:nvPr/>
        </p:nvSpPr>
        <p:spPr>
          <a:xfrm>
            <a:off x="444600" y="542880"/>
            <a:ext cx="1121364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90000"/>
              </a:lnSpc>
            </a:pPr>
            <a:r>
              <a:rPr b="1" lang="en-US" sz="3200" spc="-72" strike="noStrike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7" name="Group 13"/>
          <p:cNvGrpSpPr/>
          <p:nvPr/>
        </p:nvGrpSpPr>
        <p:grpSpPr>
          <a:xfrm>
            <a:off x="337320" y="-378360"/>
            <a:ext cx="863280" cy="756720"/>
            <a:chOff x="337320" y="-378360"/>
            <a:chExt cx="863280" cy="756720"/>
          </a:xfrm>
        </p:grpSpPr>
        <p:sp>
          <p:nvSpPr>
            <p:cNvPr id="148" name="Freeform: Shape 15"/>
            <p:cNvSpPr/>
            <p:nvPr/>
          </p:nvSpPr>
          <p:spPr>
            <a:xfrm rot="18900000">
              <a:off x="554040" y="-267480"/>
              <a:ext cx="535320" cy="535320"/>
            </a:xfrm>
            <a:custGeom>
              <a:avLst/>
              <a:gdLst>
                <a:gd name="textAreaLeft" fmla="*/ 0 w 535320"/>
                <a:gd name="textAreaRight" fmla="*/ 535680 w 535320"/>
                <a:gd name="textAreaTop" fmla="*/ 0 h 535320"/>
                <a:gd name="textAreaBottom" fmla="*/ 535680 h 535320"/>
              </a:gdLst>
              <a:ahLst/>
              <a:rect l="textAreaLeft" t="textAreaTop" r="textAreaRight" b="textAreaBottom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49" name="Freeform: Shape 16"/>
            <p:cNvSpPr/>
            <p:nvPr/>
          </p:nvSpPr>
          <p:spPr>
            <a:xfrm flipH="1" rot="2700000">
              <a:off x="444240" y="-258840"/>
              <a:ext cx="517680" cy="517680"/>
            </a:xfrm>
            <a:custGeom>
              <a:avLst/>
              <a:gdLst>
                <a:gd name="textAreaLeft" fmla="*/ 360 w 517680"/>
                <a:gd name="textAreaRight" fmla="*/ 518400 w 517680"/>
                <a:gd name="textAreaTop" fmla="*/ 0 h 517680"/>
                <a:gd name="textAreaBottom" fmla="*/ 518040 h 517680"/>
              </a:gdLst>
              <a:ahLst/>
              <a:rect l="textAreaLeft" t="textAreaTop" r="textAreaRight" b="textAreaBottom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ec827e"/>
              </a:fgClr>
              <a:bgClr>
                <a:srgbClr val="8b3f0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grpSp>
        <p:nvGrpSpPr>
          <p:cNvPr id="150" name="Group 16"/>
          <p:cNvGrpSpPr/>
          <p:nvPr/>
        </p:nvGrpSpPr>
        <p:grpSpPr>
          <a:xfrm>
            <a:off x="0" y="1357200"/>
            <a:ext cx="12191760" cy="4845960"/>
            <a:chOff x="0" y="1357200"/>
            <a:chExt cx="12191760" cy="4845960"/>
          </a:xfrm>
        </p:grpSpPr>
        <p:sp>
          <p:nvSpPr>
            <p:cNvPr id="151" name="Rectangle: Single Corner Snipped 18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32c7a9"/>
              </a:fgClr>
              <a:bgClr>
                <a:srgbClr val="8b3f0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vertOverflow="overflow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52" name="Rectangle: Single Corner Snipped 2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sp>
        <p:nvSpPr>
          <p:cNvPr id="153" name="Freeform: Shape 23"/>
          <p:cNvSpPr/>
          <p:nvPr/>
        </p:nvSpPr>
        <p:spPr>
          <a:xfrm flipH="1">
            <a:off x="10781640" y="5448240"/>
            <a:ext cx="1409400" cy="1409400"/>
          </a:xfrm>
          <a:custGeom>
            <a:avLst/>
            <a:gdLst>
              <a:gd name="textAreaLeft" fmla="*/ -360 w 1409400"/>
              <a:gd name="textAreaRight" fmla="*/ 1409400 w 1409400"/>
              <a:gd name="textAreaTop" fmla="*/ 0 h 1409400"/>
              <a:gd name="textAreaBottom" fmla="*/ 1409760 h 1409400"/>
            </a:gdLst>
            <a:ahLst/>
            <a:rect l="textAreaLeft" t="textAreaTop" r="textAreaRight" b="textAreaBottom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8b3f01"/>
            </a:fgClr>
            <a:bgClr>
              <a:srgbClr val="fe801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54" name="Slide Number Placeholder 4"/>
          <p:cNvSpPr/>
          <p:nvPr/>
        </p:nvSpPr>
        <p:spPr>
          <a:xfrm>
            <a:off x="11252160" y="6315120"/>
            <a:ext cx="406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9737A53D-46E2-4F50-99B4-58D961A639F3}" type="slidenum">
              <a:rPr b="0" lang="en-US" sz="1000" spc="-1" strike="noStrike">
                <a:solidFill>
                  <a:srgbClr val="000000"/>
                </a:solidFill>
                <a:latin typeface="Trade Gothic LT Pro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dt" idx="7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&lt;date/time&gt;</a:t>
            </a:r>
            <a:endParaRPr b="0" lang="en-GB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ftr" idx="8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sldNum" idx="9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BE2D912-2D47-40FC-B6DB-5884D5E18309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GB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Rectangle 6"/>
          <p:cNvSpPr/>
          <p:nvPr/>
        </p:nvSpPr>
        <p:spPr>
          <a:xfrm>
            <a:off x="0" y="0"/>
            <a:ext cx="12191760" cy="68839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61" name="Freeform: Shape 7"/>
          <p:cNvSpPr/>
          <p:nvPr/>
        </p:nvSpPr>
        <p:spPr>
          <a:xfrm>
            <a:off x="0" y="0"/>
            <a:ext cx="12191760" cy="688392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83920"/>
              <a:gd name="textAreaBottom" fmla="*/ 6884280 h 6883920"/>
            </a:gdLst>
            <a:ahLst/>
            <a:rect l="textAreaLeft" t="textAreaTop" r="textAreaRight" b="textAreaBottom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62" name="Freeform: Shape 8"/>
          <p:cNvSpPr/>
          <p:nvPr/>
        </p:nvSpPr>
        <p:spPr>
          <a:xfrm flipV="1" rot="16200000">
            <a:off x="2965320" y="-2364120"/>
            <a:ext cx="6862320" cy="11591280"/>
          </a:xfrm>
          <a:custGeom>
            <a:avLst/>
            <a:gdLst>
              <a:gd name="textAreaLeft" fmla="*/ 0 w 6862320"/>
              <a:gd name="textAreaRight" fmla="*/ 6862680 w 6862320"/>
              <a:gd name="textAreaTop" fmla="*/ 360 h 11591280"/>
              <a:gd name="textAreaBottom" fmla="*/ 11592000 h 11591280"/>
            </a:gdLst>
            <a:ahLst/>
            <a:rect l="textAreaLeft" t="textAreaTop" r="textAreaRight" b="textAreaBottom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rgbClr val="fe801a"/>
            </a:fgClr>
            <a:bgClr>
              <a:srgbClr val="d15e0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63" name="Freeform: Shape 9"/>
          <p:cNvSpPr/>
          <p:nvPr/>
        </p:nvSpPr>
        <p:spPr>
          <a:xfrm flipV="1" rot="16200000">
            <a:off x="2665080" y="-2664360"/>
            <a:ext cx="6862320" cy="12191760"/>
          </a:xfrm>
          <a:custGeom>
            <a:avLst/>
            <a:gdLst>
              <a:gd name="textAreaLeft" fmla="*/ 0 w 6862320"/>
              <a:gd name="textAreaRight" fmla="*/ 6862680 w 6862320"/>
              <a:gd name="textAreaTop" fmla="*/ 360 h 12191760"/>
              <a:gd name="textAreaBottom" fmla="*/ 12192480 h 12191760"/>
            </a:gdLst>
            <a:ahLst/>
            <a:rect l="textAreaLeft" t="textAreaTop" r="textAreaRight" b="textAreaBottom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rgbClr val="fe801a"/>
            </a:fgClr>
            <a:bgClr>
              <a:srgbClr val="8b3f0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64" name="Freeform: Shape 10"/>
          <p:cNvSpPr/>
          <p:nvPr/>
        </p:nvSpPr>
        <p:spPr>
          <a:xfrm flipV="1" rot="16200000">
            <a:off x="2665080" y="-2664360"/>
            <a:ext cx="6862320" cy="12191760"/>
          </a:xfrm>
          <a:custGeom>
            <a:avLst/>
            <a:gdLst>
              <a:gd name="textAreaLeft" fmla="*/ 0 w 6862320"/>
              <a:gd name="textAreaRight" fmla="*/ 6862680 w 6862320"/>
              <a:gd name="textAreaTop" fmla="*/ 360 h 12191760"/>
              <a:gd name="textAreaBottom" fmla="*/ 12192480 h 12191760"/>
            </a:gdLst>
            <a:ahLst/>
            <a:rect l="textAreaLeft" t="textAreaTop" r="textAreaRight" b="textAreaBottom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grpSp>
        <p:nvGrpSpPr>
          <p:cNvPr id="165" name="Group 11"/>
          <p:cNvGrpSpPr/>
          <p:nvPr/>
        </p:nvGrpSpPr>
        <p:grpSpPr>
          <a:xfrm>
            <a:off x="337320" y="-378360"/>
            <a:ext cx="863280" cy="756720"/>
            <a:chOff x="337320" y="-378360"/>
            <a:chExt cx="863280" cy="756720"/>
          </a:xfrm>
        </p:grpSpPr>
        <p:sp>
          <p:nvSpPr>
            <p:cNvPr id="166" name="Freeform: Shape 12"/>
            <p:cNvSpPr/>
            <p:nvPr/>
          </p:nvSpPr>
          <p:spPr>
            <a:xfrm rot="18900000">
              <a:off x="554040" y="-267480"/>
              <a:ext cx="535320" cy="535320"/>
            </a:xfrm>
            <a:custGeom>
              <a:avLst/>
              <a:gdLst>
                <a:gd name="textAreaLeft" fmla="*/ 0 w 535320"/>
                <a:gd name="textAreaRight" fmla="*/ 535680 w 535320"/>
                <a:gd name="textAreaTop" fmla="*/ 0 h 535320"/>
                <a:gd name="textAreaBottom" fmla="*/ 535680 h 535320"/>
              </a:gdLst>
              <a:ahLst/>
              <a:rect l="textAreaLeft" t="textAreaTop" r="textAreaRight" b="textAreaBottom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67" name="Freeform: Shape 13"/>
            <p:cNvSpPr/>
            <p:nvPr/>
          </p:nvSpPr>
          <p:spPr>
            <a:xfrm flipH="1" rot="2700000">
              <a:off x="444240" y="-258840"/>
              <a:ext cx="517680" cy="517680"/>
            </a:xfrm>
            <a:custGeom>
              <a:avLst/>
              <a:gdLst>
                <a:gd name="textAreaLeft" fmla="*/ 360 w 517680"/>
                <a:gd name="textAreaRight" fmla="*/ 518400 w 517680"/>
                <a:gd name="textAreaTop" fmla="*/ 0 h 517680"/>
                <a:gd name="textAreaBottom" fmla="*/ 518040 h 517680"/>
              </a:gdLst>
              <a:ahLst/>
              <a:rect l="textAreaLeft" t="textAreaTop" r="textAreaRight" b="textAreaBottom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ltHorz">
              <a:fgClr>
                <a:srgbClr val="ec827e"/>
              </a:fgClr>
              <a:bgClr>
                <a:srgbClr val="8b3f0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grpSp>
        <p:nvGrpSpPr>
          <p:cNvPr id="168" name="Group 14"/>
          <p:cNvGrpSpPr/>
          <p:nvPr/>
        </p:nvGrpSpPr>
        <p:grpSpPr>
          <a:xfrm>
            <a:off x="0" y="1357200"/>
            <a:ext cx="12191760" cy="4845960"/>
            <a:chOff x="0" y="1357200"/>
            <a:chExt cx="12191760" cy="4845960"/>
          </a:xfrm>
        </p:grpSpPr>
        <p:sp>
          <p:nvSpPr>
            <p:cNvPr id="169" name="Rectangle: Single Corner Snipped 15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rgbClr val="8b3f0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vertOverflow="overflow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170" name="Rectangle: Single Corner Snipped 16"/>
            <p:cNvSpPr/>
            <p:nvPr/>
          </p:nvSpPr>
          <p:spPr>
            <a:xfrm flipV="1">
              <a:off x="0" y="1356480"/>
              <a:ext cx="12191760" cy="4845960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Century Gothic"/>
              </a:endParaRPr>
            </a:p>
          </p:txBody>
        </p:sp>
      </p:grpSp>
      <p:sp>
        <p:nvSpPr>
          <p:cNvPr id="171" name="Freeform: Shape 17"/>
          <p:cNvSpPr/>
          <p:nvPr/>
        </p:nvSpPr>
        <p:spPr>
          <a:xfrm flipH="1">
            <a:off x="10781640" y="5448240"/>
            <a:ext cx="1409400" cy="1409400"/>
          </a:xfrm>
          <a:custGeom>
            <a:avLst/>
            <a:gdLst>
              <a:gd name="textAreaLeft" fmla="*/ -360 w 1409400"/>
              <a:gd name="textAreaRight" fmla="*/ 1409400 w 1409400"/>
              <a:gd name="textAreaTop" fmla="*/ 0 h 1409400"/>
              <a:gd name="textAreaBottom" fmla="*/ 1409760 h 1409400"/>
            </a:gdLst>
            <a:ahLst/>
            <a:rect l="textAreaLeft" t="textAreaTop" r="textAreaRight" b="textAreaBottom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8b3f01"/>
            </a:fgClr>
            <a:bgClr>
              <a:srgbClr val="fe801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da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9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209" name="Rectangl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210" name="Rounded Rectangle 11"/>
          <p:cNvSpPr/>
          <p:nvPr/>
        </p:nvSpPr>
        <p:spPr>
          <a:xfrm>
            <a:off x="559440" y="562320"/>
            <a:ext cx="11072880" cy="5733000"/>
          </a:xfrm>
          <a:prstGeom prst="roundRect">
            <a:avLst>
              <a:gd name="adj" fmla="val 3242"/>
            </a:avLst>
          </a:prstGeom>
          <a:solidFill>
            <a:srgbClr val="ffffff"/>
          </a:solidFill>
          <a:ln w="31750">
            <a:solidFill>
              <a:srgbClr val="df2e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211" name="Rounded Rectangle 11"/>
          <p:cNvSpPr/>
          <p:nvPr/>
        </p:nvSpPr>
        <p:spPr>
          <a:xfrm>
            <a:off x="643320" y="643320"/>
            <a:ext cx="10904760" cy="5570640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srgbClr val="000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70120" y="1522800"/>
            <a:ext cx="9329760" cy="1801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5880" spc="-1" strike="noStrike" cap="all">
                <a:solidFill>
                  <a:srgbClr val="000000"/>
                </a:solidFill>
                <a:latin typeface="Century Gothic"/>
              </a:rPr>
              <a:t>LEARNIX</a:t>
            </a:r>
            <a:endParaRPr b="0" lang="en-US" sz="588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870120" y="3328560"/>
            <a:ext cx="9329760" cy="676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981"/>
              </a:spcBef>
              <a:buNone/>
              <a:tabLst>
                <a:tab algn="l" pos="0"/>
              </a:tabLst>
            </a:pPr>
            <a:r>
              <a:rPr b="0" lang="en-US" sz="1960" spc="-1" strike="noStrike">
                <a:solidFill>
                  <a:srgbClr val="000000"/>
                </a:solidFill>
                <a:latin typeface="Century Gothic"/>
              </a:rPr>
              <a:t>E-LEARNING WEBSITE</a:t>
            </a:r>
            <a:endParaRPr b="0" lang="en-GB" sz="19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Box 3"/>
          <p:cNvSpPr/>
          <p:nvPr/>
        </p:nvSpPr>
        <p:spPr>
          <a:xfrm>
            <a:off x="6125760" y="4274640"/>
            <a:ext cx="5195520" cy="10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770" spc="-1" strike="noStrike">
                <a:solidFill>
                  <a:srgbClr val="000000"/>
                </a:solidFill>
                <a:latin typeface="Century Gothic"/>
              </a:rPr>
              <a:t>AQDAS NOOR-115</a:t>
            </a:r>
            <a:endParaRPr b="0" lang="en-GB" sz="17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770" spc="-1" strike="noStrike">
                <a:solidFill>
                  <a:srgbClr val="000000"/>
                </a:solidFill>
                <a:latin typeface="Century Gothic"/>
              </a:rPr>
              <a:t>MUHAMMAD ALI JARRAL-132</a:t>
            </a:r>
            <a:endParaRPr b="0" lang="en-GB" sz="17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770" spc="-1" strike="noStrike">
                <a:solidFill>
                  <a:srgbClr val="000000"/>
                </a:solidFill>
                <a:latin typeface="Century Gothic"/>
              </a:rPr>
              <a:t>MUJTABA JAVED-140</a:t>
            </a:r>
            <a:endParaRPr b="0" lang="en-GB" sz="17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l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ounded Rectangle 14"/>
          <p:cNvSpPr/>
          <p:nvPr/>
        </p:nvSpPr>
        <p:spPr>
          <a:xfrm>
            <a:off x="4636080" y="0"/>
            <a:ext cx="755568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 useBgFill="1">
        <p:nvSpPr>
          <p:cNvPr id="259" name="Rectangle 10"/>
          <p:cNvSpPr/>
          <p:nvPr/>
        </p:nvSpPr>
        <p:spPr>
          <a:xfrm>
            <a:off x="0" y="0"/>
            <a:ext cx="4635720" cy="6857640"/>
          </a:xfrm>
          <a:prstGeom prst="rect">
            <a:avLst/>
          </a:prstGeom>
          <a:ln>
            <a:noFill/>
          </a:ln>
          <a:effectLst>
            <a:outerShdw algn="l" blurRad="6336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60" name="Picture 12" descr=""/>
          <p:cNvPicPr/>
          <p:nvPr/>
        </p:nvPicPr>
        <p:blipFill>
          <a:blip r:embed="rId1"/>
          <a:srcRect l="0" t="0" r="61981" b="0"/>
          <a:stretch/>
        </p:blipFill>
        <p:spPr>
          <a:xfrm>
            <a:off x="0" y="4375080"/>
            <a:ext cx="4635720" cy="2482560"/>
          </a:xfrm>
          <a:prstGeom prst="rect">
            <a:avLst/>
          </a:prstGeom>
          <a:ln w="0">
            <a:noFill/>
          </a:ln>
        </p:spPr>
      </p:pic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66000" y="987120"/>
            <a:ext cx="3547800" cy="469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CONTINUE…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ldNum" idx="18"/>
          </p:nvPr>
        </p:nvSpPr>
        <p:spPr>
          <a:xfrm>
            <a:off x="8796240" y="159120"/>
            <a:ext cx="2752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fld id="{2368AAA4-293B-40CB-9290-40541C5E02A9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10</a:t>
            </a:fld>
            <a:endParaRPr b="0" lang="en-GB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5058000" y="987120"/>
            <a:ext cx="5755680" cy="469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1300" spc="-1" strike="noStrike">
                <a:solidFill>
                  <a:srgbClr val="ffffff"/>
                </a:solidFill>
                <a:latin typeface="Century Gothic"/>
              </a:rPr>
              <a:t>Problem 4: Monetization Challenges  </a:t>
            </a:r>
            <a:endParaRPr b="0" lang="en-US" sz="13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ffffff"/>
                </a:solidFill>
                <a:latin typeface="Century Gothic"/>
              </a:rPr>
              <a:t>Solution: Develop a flexible monetization strategy, including options like subscription models or individual course purchases, to sustain the platform while offering free content to users.</a:t>
            </a:r>
            <a:endParaRPr b="0" lang="en-US" sz="13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13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1300" spc="-1" strike="noStrike">
                <a:solidFill>
                  <a:srgbClr val="ffffff"/>
                </a:solidFill>
                <a:latin typeface="Century Gothic"/>
              </a:rPr>
              <a:t>Problem 5: Low User Retention  </a:t>
            </a:r>
            <a:endParaRPr b="0" lang="en-US" sz="13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ffffff"/>
                </a:solidFill>
                <a:latin typeface="Century Gothic"/>
              </a:rPr>
              <a:t>Solution: Implement user tracking and personalized recommendations to keep learners engaged and encourage them to return to the platform.</a:t>
            </a:r>
            <a:endParaRPr b="0" lang="en-US" sz="13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13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1300" spc="-1" strike="noStrike">
                <a:solidFill>
                  <a:srgbClr val="ffffff"/>
                </a:solidFill>
                <a:latin typeface="Century Gothic"/>
              </a:rPr>
              <a:t>Problem 6: Technical Glitches  </a:t>
            </a:r>
            <a:endParaRPr b="0" lang="en-US" sz="13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ffffff"/>
                </a:solidFill>
                <a:latin typeface="Century Gothic"/>
              </a:rPr>
              <a:t>Solution: Conduct thorough testing and quality assurance to identify and resolve technical issues, ensuring a smooth user experience.</a:t>
            </a:r>
            <a:endParaRPr b="0" lang="en-US" sz="13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1300" spc="-1" strike="noStrike">
                <a:solidFill>
                  <a:srgbClr val="ffffff"/>
                </a:solidFill>
                <a:latin typeface="Century Gothic"/>
              </a:rPr>
              <a:t>Problem 7: Content Quality Control  </a:t>
            </a:r>
            <a:endParaRPr b="0" lang="en-US" sz="13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ffffff"/>
                </a:solidFill>
                <a:latin typeface="Century Gothic"/>
              </a:rPr>
              <a:t>Solution: Establish a rigorous content review process to maintain high-quality educational material and ensure alignment with the target audience's needs.</a:t>
            </a:r>
            <a:endParaRPr b="0" lang="en-US" sz="13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ounded Rectangle 1"/>
          <p:cNvSpPr/>
          <p:nvPr/>
        </p:nvSpPr>
        <p:spPr>
          <a:xfrm>
            <a:off x="4636080" y="0"/>
            <a:ext cx="755568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 useBgFill="1">
        <p:nvSpPr>
          <p:cNvPr id="265" name="Rectangle 2"/>
          <p:cNvSpPr/>
          <p:nvPr/>
        </p:nvSpPr>
        <p:spPr>
          <a:xfrm>
            <a:off x="0" y="0"/>
            <a:ext cx="4635720" cy="6857640"/>
          </a:xfrm>
          <a:prstGeom prst="rect">
            <a:avLst/>
          </a:prstGeom>
          <a:ln>
            <a:noFill/>
          </a:ln>
          <a:effectLst>
            <a:outerShdw algn="l" blurRad="6336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66" name="Picture 2" descr=""/>
          <p:cNvPicPr/>
          <p:nvPr/>
        </p:nvPicPr>
        <p:blipFill>
          <a:blip r:embed="rId1"/>
          <a:srcRect l="0" t="0" r="61981" b="0"/>
          <a:stretch/>
        </p:blipFill>
        <p:spPr>
          <a:xfrm>
            <a:off x="0" y="4375080"/>
            <a:ext cx="4635720" cy="2482560"/>
          </a:xfrm>
          <a:prstGeom prst="rect">
            <a:avLst/>
          </a:prstGeom>
          <a:ln w="0">
            <a:noFill/>
          </a:ln>
        </p:spPr>
      </p:pic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66000" y="987120"/>
            <a:ext cx="3547800" cy="469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Century Gothic"/>
              </a:rPr>
              <a:t>Benchmarking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ldNum" idx="19"/>
          </p:nvPr>
        </p:nvSpPr>
        <p:spPr>
          <a:xfrm>
            <a:off x="8796240" y="159120"/>
            <a:ext cx="2752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fld id="{71B3EA9E-1FDA-47EF-86EA-1922504A2234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GB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5058000" y="987120"/>
            <a:ext cx="5755680" cy="469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4000"/>
          </a:bodyPr>
          <a:p>
            <a:pPr marL="36288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Coursera 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362880" indent="-27216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Boring classes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362880" indent="-27216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Course content not managed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362880" indent="-27216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Quiz timing not available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362880" indent="-27216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Low user Interaction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362880" indent="-27216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Simple courses contain advanced lectures.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36288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Learnix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362880" indent="-27216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Interactive Classes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362880" indent="-27216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Course Content managed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362880" indent="-27216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Quizzes and assessments properly timed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362880" indent="-27216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High User Interaction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362880" indent="-27216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Zero to Hero course Lectures 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362880"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15151"/>
            </a:gs>
            <a:gs pos="100000">
              <a:srgbClr val="2d2d2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0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83640" y="764280"/>
            <a:ext cx="3173400" cy="5215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3400" spc="-1" strike="noStrike" cap="all">
                <a:solidFill>
                  <a:srgbClr val="ffffff"/>
                </a:solidFill>
                <a:latin typeface="Century Gothic"/>
              </a:rPr>
              <a:t>CONCLUSION</a:t>
            </a:r>
            <a:endParaRPr b="0" lang="en-US" sz="3400" spc="-1" strike="noStrike">
              <a:solidFill>
                <a:srgbClr val="ffffff"/>
              </a:solidFill>
              <a:latin typeface="Century Gothic"/>
            </a:endParaRPr>
          </a:p>
        </p:txBody>
      </p:sp>
      <p:cxnSp>
        <p:nvCxnSpPr>
          <p:cNvPr id="272" name="Straight Connector 10"/>
          <p:cNvCxnSpPr/>
          <p:nvPr/>
        </p:nvCxnSpPr>
        <p:spPr>
          <a:xfrm>
            <a:off x="4127040" y="1923480"/>
            <a:ext cx="360" cy="3017880"/>
          </a:xfrm>
          <a:prstGeom prst="straightConnector1">
            <a:avLst/>
          </a:prstGeom>
          <a:ln w="19050">
            <a:solidFill>
              <a:srgbClr val="df2e28"/>
            </a:solidFill>
            <a:round/>
          </a:ln>
        </p:spPr>
      </p:cxn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4370040" y="764280"/>
            <a:ext cx="7086240" cy="5215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The Learnix E-Learning Website project unites our three-member team to create a robust and accessible online learning platform. Each team member's unique contributions are pivotal to the project's success. Together, we will achieve our goals and provide high-quality education to learners worldwide.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20"/>
          </p:nvPr>
        </p:nvSpPr>
        <p:spPr>
          <a:xfrm>
            <a:off x="10820520" y="6199560"/>
            <a:ext cx="866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fld id="{4EDC1E15-25B5-45DA-9017-F549849ECB14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GB" sz="10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1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pic>
        <p:nvPicPr>
          <p:cNvPr id="216" name="Picture 7" descr="Abstract background of data"/>
          <p:cNvPicPr/>
          <p:nvPr/>
        </p:nvPicPr>
        <p:blipFill>
          <a:blip r:embed="rId1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Objectives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ldNum" idx="10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fld id="{1B7B290B-05A2-4E13-9360-B44FAA03B8F2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2</a:t>
            </a:fld>
            <a:endParaRPr b="0" lang="en-GB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Create a Seamless E-Learning Platform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Content Management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User Engagement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Database Management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Monetization Strategy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Successful Launch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5" descr="Computer script on a screen"/>
          <p:cNvPicPr/>
          <p:nvPr/>
        </p:nvPicPr>
        <p:blipFill>
          <a:blip r:embed="rId1">
            <a:alphaModFix amt="30000"/>
          </a:blip>
          <a:srcRect l="0" t="5981" r="0" b="974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Platform and Language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Söhne"/>
              </a:rPr>
              <a:t>Platform: Web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Söhne"/>
              </a:rPr>
              <a:t>Language: 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Söhne"/>
              </a:rPr>
              <a:t>HTML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Söhne"/>
              </a:rPr>
              <a:t>CSS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Söhne"/>
              </a:rPr>
              <a:t>JS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Söhne"/>
              </a:rPr>
              <a:t>PHP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11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fld id="{6AA8EC3E-8771-422B-9A02-F96E026D0384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3</a:t>
            </a:fld>
            <a:endParaRPr b="0" lang="en-GB" sz="105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4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090680" y="764280"/>
            <a:ext cx="7433640" cy="1473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Features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6" name="Rectangle 10"/>
          <p:cNvSpPr/>
          <p:nvPr/>
        </p:nvSpPr>
        <p:spPr>
          <a:xfrm>
            <a:off x="0" y="0"/>
            <a:ext cx="3405960" cy="685764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algn="l" blurRad="6336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27" name="Picture 12" descr=""/>
          <p:cNvPicPr/>
          <p:nvPr/>
        </p:nvPicPr>
        <p:blipFill>
          <a:blip r:embed="rId1"/>
          <a:srcRect l="0" t="-532" r="43750" b="532"/>
          <a:stretch/>
        </p:blipFill>
        <p:spPr>
          <a:xfrm rot="16200000">
            <a:off x="-1265400" y="2187720"/>
            <a:ext cx="6857640" cy="2482560"/>
          </a:xfrm>
          <a:prstGeom prst="rect">
            <a:avLst/>
          </a:prstGeom>
          <a:ln w="0">
            <a:noFill/>
          </a:ln>
        </p:spPr>
      </p:pic>
      <p:sp>
        <p:nvSpPr>
          <p:cNvPr id="228" name="PlaceHolder 2"/>
          <p:cNvSpPr>
            <a:spLocks noGrp="1"/>
          </p:cNvSpPr>
          <p:nvPr>
            <p:ph type="sldNum" idx="12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fld id="{570143FF-6AF6-4457-90F3-861FF472BB9E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4</a:t>
            </a:fld>
            <a:endParaRPr b="0" lang="en-GB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4090680" y="2629080"/>
            <a:ext cx="7453800" cy="358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Course Management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Content Curation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Quizzes and Assessments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Discussion Forums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User Profiles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Search Functionality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Monetization Options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Accessibility Features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Reporting and Analytics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7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pic>
        <p:nvPicPr>
          <p:cNvPr id="231" name="Picture 9" descr=""/>
          <p:cNvPicPr/>
          <p:nvPr/>
        </p:nvPicPr>
        <p:blipFill>
          <a:blip r:embed="rId2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 w="0">
            <a:noFill/>
          </a:ln>
        </p:spPr>
      </p:pic>
      <p:sp useBgFill="1">
        <p:nvSpPr>
          <p:cNvPr id="232" name="Rectangl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pic>
        <p:nvPicPr>
          <p:cNvPr id="233" name="Picture 13" descr="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 w="0">
            <a:noFill/>
          </a:ln>
        </p:spPr>
      </p:pic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975920" y="965160"/>
            <a:ext cx="6170760" cy="432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54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US" sz="5400" spc="-1" strike="noStrike" cap="all">
                <a:solidFill>
                  <a:srgbClr val="ffffff"/>
                </a:solidFill>
                <a:latin typeface="Century Gothic"/>
              </a:rPr>
              <a:t>Project Team and Contributions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ldNum" idx="13"/>
          </p:nvPr>
        </p:nvSpPr>
        <p:spPr>
          <a:xfrm>
            <a:off x="8403840" y="4759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fld id="{AAC0E587-BE33-4265-AF0C-91C9209F8A8F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5</a:t>
            </a:fld>
            <a:endParaRPr b="0" lang="en-GB" sz="1050" spc="-1" strike="noStrike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236" name="Straight Connector 15"/>
          <p:cNvCxnSpPr/>
          <p:nvPr/>
        </p:nvCxnSpPr>
        <p:spPr>
          <a:xfrm>
            <a:off x="4654080" y="1621080"/>
            <a:ext cx="360" cy="3017880"/>
          </a:xfrm>
          <a:prstGeom prst="straightConnector1">
            <a:avLst/>
          </a:prstGeom>
          <a:ln w="15875">
            <a:solidFill>
              <a:srgbClr val="ffffff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pic>
        <p:nvPicPr>
          <p:cNvPr id="238" name="Picture 5" descr="Technological background"/>
          <p:cNvPicPr/>
          <p:nvPr/>
        </p:nvPicPr>
        <p:blipFill>
          <a:blip r:embed="rId1">
            <a:alphaModFix amt="30000"/>
          </a:blip>
          <a:srcRect l="0" t="5114" r="0" b="10616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FRONT-END DEVELOPER: AQDAS NOOR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ldNum" idx="14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fld id="{B39C53C4-42A5-4EEA-9938-A94E516BED5D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6</a:t>
            </a:fld>
            <a:endParaRPr b="0" lang="en-GB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Responsibilities: Develop the user interface, ensuring an engaging and responsive design.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Contribution: Creating the website's visual elements, user interactions, and front-end functionality.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pic>
        <p:nvPicPr>
          <p:cNvPr id="243" name="Picture 5" descr="Illuminated server room panel"/>
          <p:cNvPicPr/>
          <p:nvPr/>
        </p:nvPicPr>
        <p:blipFill>
          <a:blip r:embed="rId1">
            <a:alphaModFix amt="30000"/>
          </a:blip>
          <a:srcRect l="0" t="15730" r="0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4000" spc="-1" strike="noStrike" cap="all">
                <a:solidFill>
                  <a:srgbClr val="ffffff"/>
                </a:solidFill>
                <a:latin typeface="Söhne"/>
              </a:rPr>
              <a:t>BACK-END DEVELOPER: MUHAMMAD ALI JARRAL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ldNum" idx="15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fld id="{2B3C44AB-D58E-4731-B381-20B14E45AB97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7</a:t>
            </a:fld>
            <a:endParaRPr b="0" lang="en-GB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Söhne"/>
              </a:rPr>
              <a:t>Responsibilities: Build the server-side infrastructure, handle user data, and ensure the website's functionality. 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Söhne"/>
              </a:rPr>
              <a:t>Contribution: Developing the core functionality, user authentication, and server operations.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pic>
        <p:nvPicPr>
          <p:cNvPr id="248" name="Picture 5" descr="3D box skeletons"/>
          <p:cNvPicPr/>
          <p:nvPr/>
        </p:nvPicPr>
        <p:blipFill>
          <a:blip r:embed="rId1">
            <a:alphaModFix amt="30000"/>
          </a:blip>
          <a:srcRect l="0" t="8373" r="0" b="7357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4000" spc="-1" strike="noStrike" cap="all">
                <a:solidFill>
                  <a:srgbClr val="ffffff"/>
                </a:solidFill>
                <a:latin typeface="Söhne"/>
              </a:rPr>
              <a:t>DATABASE MANAGER: MUJTABA JAVED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Num" idx="16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fld id="{1719952F-FD53-4C22-93F3-9F2B09859A37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8</a:t>
            </a:fld>
            <a:endParaRPr b="0" lang="en-GB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Söhne"/>
              </a:rPr>
              <a:t>Responsibilities: Design, implement, and manage the database system for storing educational content.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Söhne"/>
              </a:rPr>
              <a:t>Contribution: Ensuring efficient data storage, retrieval, and database security.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ounded Rectangle 14"/>
          <p:cNvSpPr/>
          <p:nvPr/>
        </p:nvSpPr>
        <p:spPr>
          <a:xfrm>
            <a:off x="4636080" y="0"/>
            <a:ext cx="755568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 useBgFill="1">
        <p:nvSpPr>
          <p:cNvPr id="253" name="Rectangle 10"/>
          <p:cNvSpPr/>
          <p:nvPr/>
        </p:nvSpPr>
        <p:spPr>
          <a:xfrm>
            <a:off x="0" y="0"/>
            <a:ext cx="4635720" cy="6857640"/>
          </a:xfrm>
          <a:prstGeom prst="rect">
            <a:avLst/>
          </a:prstGeom>
          <a:ln>
            <a:noFill/>
          </a:ln>
          <a:effectLst>
            <a:outerShdw algn="l" blurRad="6336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54" name="Picture 12" descr=""/>
          <p:cNvPicPr/>
          <p:nvPr/>
        </p:nvPicPr>
        <p:blipFill>
          <a:blip r:embed="rId1"/>
          <a:srcRect l="0" t="0" r="61981" b="0"/>
          <a:stretch/>
        </p:blipFill>
        <p:spPr>
          <a:xfrm>
            <a:off x="0" y="4375080"/>
            <a:ext cx="4635720" cy="2482560"/>
          </a:xfrm>
          <a:prstGeom prst="rect">
            <a:avLst/>
          </a:prstGeom>
          <a:ln w="0">
            <a:noFill/>
          </a:ln>
        </p:spPr>
      </p:pic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66000" y="987120"/>
            <a:ext cx="3547800" cy="469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PROBLEM STATEMENT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ldNum" idx="17"/>
          </p:nvPr>
        </p:nvSpPr>
        <p:spPr>
          <a:xfrm>
            <a:off x="8796240" y="159120"/>
            <a:ext cx="2752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</a:pPr>
            <a:fld id="{27A61F04-7A42-427F-84FC-67E44937D59E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9</a:t>
            </a:fld>
            <a:endParaRPr b="0" lang="en-GB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5058000" y="987120"/>
            <a:ext cx="5755680" cy="469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ffffff"/>
                </a:solidFill>
                <a:latin typeface="Century Gothic"/>
              </a:rPr>
              <a:t>Problem 1: Limited User Engagement  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Solution: Implement interactive features like quizzes, discussion forums, and user profiles to enhance engagement and foster a sense of community among learners.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ffffff"/>
                </a:solidFill>
                <a:latin typeface="Century Gothic"/>
              </a:rPr>
              <a:t>Problem 2: Disorganized Content  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Solution: Efficiently manage and organize educational content using categories, tags, and search functionality, making it easy for users to find relevant courses and resources.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ffffff"/>
                </a:solidFill>
                <a:latin typeface="Century Gothic"/>
              </a:rPr>
              <a:t>Problem 3: Database Scalability  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Solution: Design and implement a scalable database system that can handle a growing volume of educational content while ensuring quick and reliable data retrieval.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47</TotalTime>
  <Application>LibreOffice/7.5.3.2$Windows_X86_64 LibreOffice_project/9f56dff12ba03b9acd7730a5a481eea045e468f3</Application>
  <AppVersion>15.0000</AppVersion>
  <Words>478</Words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2023-10-02T14:30:39Z</dcterms:created>
  <dc:creator>FUI-F21BSSE132</dc:creator>
  <dc:description/>
  <dc:language>en-GB</dc:language>
  <cp:lastModifiedBy/>
  <dcterms:modified xsi:type="dcterms:W3CDTF">2023-10-04T12:45:09Z</dcterms:modified>
  <cp:revision>6</cp:revision>
  <dc:subject/>
  <dc:title>LEARNIX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</Properties>
</file>