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28350" y="467775"/>
            <a:ext cx="5178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Upserve Database 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Xiaofei Yang, Lijie Ding, and Xinyue Yu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University March 4th 2018</a:t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473" y="621350"/>
            <a:ext cx="3060098" cy="2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ctrTitle"/>
          </p:nvPr>
        </p:nvSpPr>
        <p:spPr>
          <a:xfrm>
            <a:off x="824000" y="358649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Approaches</a:t>
            </a:r>
            <a:endParaRPr b="0" sz="3000"/>
          </a:p>
        </p:txBody>
      </p:sp>
      <p:sp>
        <p:nvSpPr>
          <p:cNvPr id="285" name="Shape 285"/>
          <p:cNvSpPr txBox="1"/>
          <p:nvPr>
            <p:ph idx="1" type="subTitle"/>
          </p:nvPr>
        </p:nvSpPr>
        <p:spPr>
          <a:xfrm>
            <a:off x="564775" y="1317900"/>
            <a:ext cx="5247300" cy="30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Analytics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-See your sales in a whole new way, making it easy to make the decisions that matter. Spot the trends that make your business tick and take action.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Intelligence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tells you everything you need to know to make smarter menu decisions in a whole new way.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Suggestion of future strategy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- Classification and distribution of restaurants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0" y="-1"/>
            <a:ext cx="4255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Timeline analysis</a:t>
            </a:r>
            <a:endParaRPr b="0" sz="3000"/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0" y="565700"/>
            <a:ext cx="3012374" cy="225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01" y="2884219"/>
            <a:ext cx="3012374" cy="2259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350" y="2884225"/>
            <a:ext cx="3012374" cy="225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3348" y="565686"/>
            <a:ext cx="3012374" cy="2259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524" y="275"/>
            <a:ext cx="8326303" cy="51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00" y="570225"/>
            <a:ext cx="3012374" cy="225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401" y="2884200"/>
            <a:ext cx="3012374" cy="225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500" y="2884200"/>
            <a:ext cx="3012374" cy="225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0400" y="570225"/>
            <a:ext cx="3012374" cy="225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249" y="92950"/>
            <a:ext cx="8326303" cy="514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Shape 3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249" y="170175"/>
            <a:ext cx="8326303" cy="514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0" y="244000"/>
            <a:ext cx="7832893" cy="483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0"/>
            <a:ext cx="4236024" cy="31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Shape 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348" y="1966450"/>
            <a:ext cx="4236077" cy="3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18" name="Shape 3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