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snapToObjects="1">
      <p:cViewPr varScale="1">
        <p:scale>
          <a:sx n="117" d="100"/>
          <a:sy n="117" d="100"/>
        </p:scale>
        <p:origin x="36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92F85E-000C-544B-998D-EC0570604A15}" type="datetimeFigureOut">
              <a:rPr lang="en-US" smtClean="0"/>
              <a:t>4/25/22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rIns="45720"/>
          <a:lstStyle/>
          <a:p>
            <a:fld id="{B80308F9-C5EB-CE4A-AA5B-713037FE7A35}" type="slidenum">
              <a:rPr lang="en-US" smtClean="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58483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92F85E-000C-544B-998D-EC0570604A15}" type="datetimeFigureOut">
              <a:rPr lang="en-US" smtClean="0"/>
              <a:t>4/25/22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0308F9-C5EB-CE4A-AA5B-713037FE7A35}" type="slidenum">
              <a:rPr lang="en-US" smtClean="0"/>
              <a:t>‹#›</a:t>
            </a:fld>
            <a:endParaRPr lang="en-US"/>
          </a:p>
        </p:txBody>
      </p:sp>
    </p:spTree>
    <p:extLst>
      <p:ext uri="{BB962C8B-B14F-4D97-AF65-F5344CB8AC3E}">
        <p14:creationId xmlns:p14="http://schemas.microsoft.com/office/powerpoint/2010/main" val="1902928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92F85E-000C-544B-998D-EC0570604A15}" type="datetimeFigureOut">
              <a:rPr lang="en-US" smtClean="0"/>
              <a:t>4/25/22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0308F9-C5EB-CE4A-AA5B-713037FE7A35}" type="slidenum">
              <a:rPr lang="en-US" smtClean="0"/>
              <a:t>‹#›</a:t>
            </a:fld>
            <a:endParaRPr lang="en-US"/>
          </a:p>
        </p:txBody>
      </p:sp>
    </p:spTree>
    <p:extLst>
      <p:ext uri="{BB962C8B-B14F-4D97-AF65-F5344CB8AC3E}">
        <p14:creationId xmlns:p14="http://schemas.microsoft.com/office/powerpoint/2010/main" val="3883743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92F85E-000C-544B-998D-EC0570604A15}" type="datetimeFigureOut">
              <a:rPr lang="en-US" smtClean="0"/>
              <a:t>4/25/22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0308F9-C5EB-CE4A-AA5B-713037FE7A35}" type="slidenum">
              <a:rPr lang="en-US" smtClean="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783518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92F85E-000C-544B-998D-EC0570604A15}" type="datetimeFigureOut">
              <a:rPr lang="en-US" smtClean="0"/>
              <a:t>4/25/22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0308F9-C5EB-CE4A-AA5B-713037FE7A35}" type="slidenum">
              <a:rPr lang="en-US" smtClean="0"/>
              <a:t>‹#›</a:t>
            </a:fld>
            <a:endParaRPr lang="en-US"/>
          </a:p>
        </p:txBody>
      </p:sp>
    </p:spTree>
    <p:extLst>
      <p:ext uri="{BB962C8B-B14F-4D97-AF65-F5344CB8AC3E}">
        <p14:creationId xmlns:p14="http://schemas.microsoft.com/office/powerpoint/2010/main" val="1038566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92F85E-000C-544B-998D-EC0570604A15}" type="datetimeFigureOut">
              <a:rPr lang="en-US" smtClean="0"/>
              <a:t>4/25/22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0308F9-C5EB-CE4A-AA5B-713037FE7A35}" type="slidenum">
              <a:rPr lang="en-US" smtClean="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771656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92F85E-000C-544B-998D-EC0570604A15}" type="datetimeFigureOut">
              <a:rPr lang="en-US" smtClean="0"/>
              <a:t>4/25/22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0308F9-C5EB-CE4A-AA5B-713037FE7A35}" type="slidenum">
              <a:rPr lang="en-US" smtClean="0"/>
              <a:t>‹#›</a:t>
            </a:fld>
            <a:endParaRPr lang="en-US"/>
          </a:p>
        </p:txBody>
      </p:sp>
    </p:spTree>
    <p:extLst>
      <p:ext uri="{BB962C8B-B14F-4D97-AF65-F5344CB8AC3E}">
        <p14:creationId xmlns:p14="http://schemas.microsoft.com/office/powerpoint/2010/main" val="3618309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92F85E-000C-544B-998D-EC0570604A15}" type="datetimeFigureOut">
              <a:rPr lang="en-US" smtClean="0"/>
              <a:t>4/25/22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0308F9-C5EB-CE4A-AA5B-713037FE7A35}" type="slidenum">
              <a:rPr lang="en-US" smtClean="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666128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D192F85E-000C-544B-998D-EC0570604A15}" type="datetimeFigureOut">
              <a:rPr lang="en-US" smtClean="0"/>
              <a:t>4/25/22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0308F9-C5EB-CE4A-AA5B-713037FE7A35}" type="slidenum">
              <a:rPr lang="en-US" smtClean="0"/>
              <a:t>‹#›</a:t>
            </a:fld>
            <a:endParaRPr lang="en-US"/>
          </a:p>
        </p:txBody>
      </p:sp>
    </p:spTree>
    <p:extLst>
      <p:ext uri="{BB962C8B-B14F-4D97-AF65-F5344CB8AC3E}">
        <p14:creationId xmlns:p14="http://schemas.microsoft.com/office/powerpoint/2010/main" val="1351783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92F85E-000C-544B-998D-EC0570604A15}" type="datetimeFigureOut">
              <a:rPr lang="en-US" smtClean="0"/>
              <a:t>4/25/22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0308F9-C5EB-CE4A-AA5B-713037FE7A35}" type="slidenum">
              <a:rPr lang="en-US" smtClean="0"/>
              <a:t>‹#›</a:t>
            </a:fld>
            <a:endParaRPr lang="en-US"/>
          </a:p>
        </p:txBody>
      </p:sp>
    </p:spTree>
    <p:extLst>
      <p:ext uri="{BB962C8B-B14F-4D97-AF65-F5344CB8AC3E}">
        <p14:creationId xmlns:p14="http://schemas.microsoft.com/office/powerpoint/2010/main" val="2217874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92F85E-000C-544B-998D-EC0570604A15}" type="datetimeFigureOut">
              <a:rPr lang="en-US" smtClean="0"/>
              <a:t>4/25/22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0308F9-C5EB-CE4A-AA5B-713037FE7A35}" type="slidenum">
              <a:rPr lang="en-US" smtClean="0"/>
              <a:t>‹#›</a:t>
            </a:fld>
            <a:endParaRPr lang="en-US"/>
          </a:p>
        </p:txBody>
      </p:sp>
    </p:spTree>
    <p:extLst>
      <p:ext uri="{BB962C8B-B14F-4D97-AF65-F5344CB8AC3E}">
        <p14:creationId xmlns:p14="http://schemas.microsoft.com/office/powerpoint/2010/main" val="2466867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D192F85E-000C-544B-998D-EC0570604A15}" type="datetimeFigureOut">
              <a:rPr lang="en-US" smtClean="0"/>
              <a:t>4/25/22</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B80308F9-C5EB-CE4A-AA5B-713037FE7A35}" type="slidenum">
              <a:rPr lang="en-US" smtClean="0"/>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7441736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796F6-F9F5-D84B-9F78-3322C94F1CA2}"/>
              </a:ext>
            </a:extLst>
          </p:cNvPr>
          <p:cNvSpPr>
            <a:spLocks noGrp="1"/>
          </p:cNvSpPr>
          <p:nvPr>
            <p:ph type="ctrTitle"/>
          </p:nvPr>
        </p:nvSpPr>
        <p:spPr/>
        <p:txBody>
          <a:bodyPr>
            <a:noAutofit/>
          </a:bodyPr>
          <a:lstStyle/>
          <a:p>
            <a:r>
              <a:rPr lang="en-US" sz="5000" dirty="0"/>
              <a:t>QB performance in relation to team performance</a:t>
            </a:r>
            <a:br>
              <a:rPr lang="en-US" sz="5000" dirty="0"/>
            </a:br>
            <a:r>
              <a:rPr lang="en-US" sz="5000" dirty="0"/>
              <a:t> </a:t>
            </a:r>
          </a:p>
        </p:txBody>
      </p:sp>
      <p:sp>
        <p:nvSpPr>
          <p:cNvPr id="3" name="Subtitle 2">
            <a:extLst>
              <a:ext uri="{FF2B5EF4-FFF2-40B4-BE49-F238E27FC236}">
                <a16:creationId xmlns:a16="http://schemas.microsoft.com/office/drawing/2014/main" id="{9BF27FDF-9844-2C43-902F-33BCAE825A3D}"/>
              </a:ext>
            </a:extLst>
          </p:cNvPr>
          <p:cNvSpPr>
            <a:spLocks noGrp="1"/>
          </p:cNvSpPr>
          <p:nvPr>
            <p:ph type="subTitle" idx="1"/>
          </p:nvPr>
        </p:nvSpPr>
        <p:spPr/>
        <p:txBody>
          <a:bodyPr/>
          <a:lstStyle/>
          <a:p>
            <a:r>
              <a:rPr lang="en-US" dirty="0"/>
              <a:t>Jarrett Markman</a:t>
            </a:r>
          </a:p>
        </p:txBody>
      </p:sp>
    </p:spTree>
    <p:extLst>
      <p:ext uri="{BB962C8B-B14F-4D97-AF65-F5344CB8AC3E}">
        <p14:creationId xmlns:p14="http://schemas.microsoft.com/office/powerpoint/2010/main" val="2514334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FEAD0-3F1D-EA48-AD27-37F242E1A4B6}"/>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213171AE-8A38-C34B-BF90-6E6AE38BAC3A}"/>
              </a:ext>
            </a:extLst>
          </p:cNvPr>
          <p:cNvSpPr>
            <a:spLocks noGrp="1"/>
          </p:cNvSpPr>
          <p:nvPr>
            <p:ph idx="1"/>
          </p:nvPr>
        </p:nvSpPr>
        <p:spPr/>
        <p:txBody>
          <a:bodyPr/>
          <a:lstStyle/>
          <a:p>
            <a:r>
              <a:rPr lang="en-US" dirty="0"/>
              <a:t>Football is the epitome of a team sport. An NFL roster takes on 53 players, not to mention the many coaches, cuts and practice squad players that factor into the equation. For some reason, many analysts and fans attribute a lot of teams successes with quarterback play. “They [an NFL team] are a quarterback away.” In my opinion this quote is misleading because there are plenty of quarterbacks that are on bad teams, as well as teams without a “good” quarterback being some of the more successful teams. </a:t>
            </a:r>
          </a:p>
        </p:txBody>
      </p:sp>
    </p:spTree>
    <p:extLst>
      <p:ext uri="{BB962C8B-B14F-4D97-AF65-F5344CB8AC3E}">
        <p14:creationId xmlns:p14="http://schemas.microsoft.com/office/powerpoint/2010/main" val="3743401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D905D-1568-E040-9A7C-5F0F922AD681}"/>
              </a:ext>
            </a:extLst>
          </p:cNvPr>
          <p:cNvSpPr>
            <a:spLocks noGrp="1"/>
          </p:cNvSpPr>
          <p:nvPr>
            <p:ph type="title"/>
          </p:nvPr>
        </p:nvSpPr>
        <p:spPr/>
        <p:txBody>
          <a:bodyPr/>
          <a:lstStyle/>
          <a:p>
            <a:r>
              <a:rPr lang="en-US" dirty="0"/>
              <a:t>Mission</a:t>
            </a:r>
          </a:p>
        </p:txBody>
      </p:sp>
      <p:sp>
        <p:nvSpPr>
          <p:cNvPr id="3" name="Content Placeholder 2">
            <a:extLst>
              <a:ext uri="{FF2B5EF4-FFF2-40B4-BE49-F238E27FC236}">
                <a16:creationId xmlns:a16="http://schemas.microsoft.com/office/drawing/2014/main" id="{7A64CF10-40F5-D74E-9F77-E9D3DFC3607F}"/>
              </a:ext>
            </a:extLst>
          </p:cNvPr>
          <p:cNvSpPr>
            <a:spLocks noGrp="1"/>
          </p:cNvSpPr>
          <p:nvPr>
            <p:ph idx="1"/>
          </p:nvPr>
        </p:nvSpPr>
        <p:spPr/>
        <p:txBody>
          <a:bodyPr>
            <a:normAutofit/>
          </a:bodyPr>
          <a:lstStyle/>
          <a:p>
            <a:r>
              <a:rPr lang="en-US" dirty="0"/>
              <a:t>Plot qb epa and team win %</a:t>
            </a:r>
          </a:p>
          <a:p>
            <a:pPr lvl="1"/>
            <a:r>
              <a:rPr lang="en-US" dirty="0"/>
              <a:t>The plot(s) should indicate a correlation between epa and team win %</a:t>
            </a:r>
          </a:p>
          <a:p>
            <a:r>
              <a:rPr lang="en-US" dirty="0"/>
              <a:t>Select multiple quarterbacks or teams, to study how the they can play at the same level, regardless of the qb</a:t>
            </a:r>
          </a:p>
          <a:p>
            <a:pPr lvl="1"/>
            <a:r>
              <a:rPr lang="en-US" dirty="0"/>
              <a:t>Matthew Stafford with the Lions and Rams</a:t>
            </a:r>
          </a:p>
          <a:p>
            <a:pPr lvl="1"/>
            <a:r>
              <a:rPr lang="en-US" dirty="0"/>
              <a:t>The Rams with Matthew Stafford and Jared Goff (2018)</a:t>
            </a:r>
          </a:p>
        </p:txBody>
      </p:sp>
    </p:spTree>
    <p:extLst>
      <p:ext uri="{BB962C8B-B14F-4D97-AF65-F5344CB8AC3E}">
        <p14:creationId xmlns:p14="http://schemas.microsoft.com/office/powerpoint/2010/main" val="9804427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{1C3D7D71-68DA-974B-AF66-3D7891B47712}tf16401378</Template>
  <TotalTime>23</TotalTime>
  <Words>177</Words>
  <Application>Microsoft Macintosh PowerPoint</Application>
  <PresentationFormat>Widescreen</PresentationFormat>
  <Paragraphs>10</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MS Shell Dlg 2</vt:lpstr>
      <vt:lpstr>Wingdings</vt:lpstr>
      <vt:lpstr>Wingdings 3</vt:lpstr>
      <vt:lpstr>Madison</vt:lpstr>
      <vt:lpstr>QB performance in relation to team performance  </vt:lpstr>
      <vt:lpstr>Methodology</vt:lpstr>
      <vt:lpstr>Mission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QB performance in relation to team performance  </dc:title>
  <dc:creator>Jarrett Markman</dc:creator>
  <cp:lastModifiedBy>Jarrett Markman</cp:lastModifiedBy>
  <cp:revision>10</cp:revision>
  <dcterms:created xsi:type="dcterms:W3CDTF">2022-03-12T00:07:08Z</dcterms:created>
  <dcterms:modified xsi:type="dcterms:W3CDTF">2022-04-25T19:07:37Z</dcterms:modified>
</cp:coreProperties>
</file>