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155582-D738-484A-A9D9-809FD7EA7225}">
          <p14:sldIdLst>
            <p14:sldId id="256"/>
          </p14:sldIdLst>
        </p14:section>
        <p14:section name="Pitch Usage" id="{925AB47E-C080-FB41-B693-479011D2789B}">
          <p14:sldIdLst>
            <p14:sldId id="257"/>
            <p14:sldId id="258"/>
          </p14:sldIdLst>
        </p14:section>
        <p14:section name="Batted Balls" id="{363201D6-8572-8A4C-9C5F-0E29C82263A1}">
          <p14:sldIdLst>
            <p14:sldId id="259"/>
            <p14:sldId id="260"/>
          </p14:sldIdLst>
        </p14:section>
        <p14:section name="Stats and Review" id="{DA9EF327-18FA-5848-A2B5-5494681CA350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6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605D-A556-C1B1-42EC-C6E42419B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Charles </a:t>
            </a:r>
            <a:r>
              <a:rPr lang="en-US" dirty="0" err="1"/>
              <a:t>Aranist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7DBC-BD5A-CE82-63AA-01C00193C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07/11/22</a:t>
            </a:r>
          </a:p>
        </p:txBody>
      </p:sp>
    </p:spTree>
    <p:extLst>
      <p:ext uri="{BB962C8B-B14F-4D97-AF65-F5344CB8AC3E}">
        <p14:creationId xmlns:p14="http://schemas.microsoft.com/office/powerpoint/2010/main" val="5482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6BB03-F89B-9A2A-64B7-EE8453A6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Fastball Usage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F4E-8EDF-0CEE-F5CA-2C64B3E2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78MPH</a:t>
            </a:r>
          </a:p>
          <a:p>
            <a:r>
              <a:rPr lang="en-US" sz="1800" dirty="0"/>
              <a:t>Max Velocity = 82MPH</a:t>
            </a:r>
          </a:p>
          <a:p>
            <a:r>
              <a:rPr lang="en-US" sz="1800" dirty="0"/>
              <a:t>59% Usage</a:t>
            </a:r>
          </a:p>
          <a:p>
            <a:r>
              <a:rPr lang="en-US" sz="1800" dirty="0" err="1"/>
              <a:t>Aranist’s</a:t>
            </a:r>
            <a:r>
              <a:rPr lang="en-US" sz="1800" dirty="0"/>
              <a:t> fastball was consistent as the clustering and trendline indicate. </a:t>
            </a:r>
          </a:p>
          <a:p>
            <a:r>
              <a:rPr lang="en-US" sz="1800" dirty="0"/>
              <a:t>All his pitches were in the high 70s range except for two pitches above 80MPH and one pitch of 60MPH.</a:t>
            </a:r>
          </a:p>
          <a:p>
            <a:r>
              <a:rPr lang="en-US" sz="1800" dirty="0"/>
              <a:t>Aside from those 3 pitches his fastball was thrown very effectively from a velocity standpoint.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E9DA7C7-938B-02B5-C62B-EB803D7B3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17268"/>
            <a:ext cx="6303134" cy="53929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24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96D-EBE9-3415-E461-0B3347E7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C002-D737-2015-12E7-CFFF1D40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Average Velocity = 70.9MPH</a:t>
            </a:r>
          </a:p>
          <a:p>
            <a:r>
              <a:rPr lang="en-US" sz="1800"/>
              <a:t>Max Velocity = 75MPH</a:t>
            </a:r>
          </a:p>
          <a:p>
            <a:r>
              <a:rPr lang="en-US" sz="1800"/>
              <a:t>35% Usage</a:t>
            </a:r>
          </a:p>
          <a:p>
            <a:r>
              <a:rPr lang="en-US" sz="1800"/>
              <a:t>Like his fastball, Aranist’s breaking ball was consistent as the trendline indicates.</a:t>
            </a:r>
          </a:p>
          <a:p>
            <a:r>
              <a:rPr lang="en-US" sz="1800"/>
              <a:t>His breaking ball hovered in the low 70s area aside from a few pitches in the mid 70s and high 60s.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54A36-6696-0811-3893-183EC8DD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17268"/>
            <a:ext cx="6303134" cy="53929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6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561F-D530-5BBF-C394-2FC644F4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Hits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CD37-8AD9-E0F2-4E6A-C103D096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Aranist pitched incredibly well to contact. </a:t>
            </a:r>
          </a:p>
          <a:p>
            <a:r>
              <a:rPr lang="en-US" sz="1800"/>
              <a:t>His breaking ball did end up yielding 2 hits.</a:t>
            </a:r>
          </a:p>
          <a:p>
            <a:r>
              <a:rPr lang="en-US" sz="1800"/>
              <a:t>All hits were given up to left-handed hitters.</a:t>
            </a:r>
          </a:p>
          <a:p>
            <a:r>
              <a:rPr lang="en-US" sz="1800"/>
              <a:t>Off-speed and low or outside, and an inside fastball.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2095B4-E271-3F2B-2DD3-DC60F092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19170"/>
            <a:ext cx="6303134" cy="53891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8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47CE-856B-0882-AC58-2AF772FA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9D90-232E-FD00-9EAC-D9A18FBA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518" y="2336873"/>
            <a:ext cx="4354170" cy="359931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Aranist’s fastball played extremely well to contact, with hitters going 1-for-9 on the fastball. </a:t>
            </a:r>
          </a:p>
          <a:p>
            <a:r>
              <a:rPr lang="en-US"/>
              <a:t>Right-handed hitters went 0-for-4 on any variation of outside fastball. </a:t>
            </a:r>
          </a:p>
          <a:p>
            <a:r>
              <a:rPr lang="en-US"/>
              <a:t>Right-handed hitters went 0-for-7 when putting the ball in play. </a:t>
            </a:r>
          </a:p>
          <a:p>
            <a:r>
              <a:rPr lang="en-US"/>
              <a:t>Left-handed hitters were 3-for-7.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9FAC-642E-612F-1B41-480EF466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88" y="0"/>
            <a:ext cx="4097311" cy="350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C6158-FB9C-4B93-6A72-492114E1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37405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03A8-D718-54E7-B101-2F42CF17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A6F3-F7E4-97BD-0556-716A83CE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BABIP = .214</a:t>
            </a:r>
          </a:p>
          <a:p>
            <a:r>
              <a:rPr lang="en-US"/>
              <a:t>H/9 = 5.4</a:t>
            </a:r>
          </a:p>
          <a:p>
            <a:r>
              <a:rPr lang="en-US"/>
              <a:t>K/9 = 7.2</a:t>
            </a:r>
          </a:p>
          <a:p>
            <a:r>
              <a:rPr lang="en-US"/>
              <a:t>BB/9 = 9</a:t>
            </a:r>
          </a:p>
          <a:p>
            <a:r>
              <a:rPr lang="en-US"/>
              <a:t>K:BB = 0.8</a:t>
            </a:r>
          </a:p>
          <a:p>
            <a:r>
              <a:rPr lang="en-US"/>
              <a:t>Aranist pitched a fantastic game.</a:t>
            </a:r>
          </a:p>
          <a:p>
            <a:r>
              <a:rPr lang="en-US"/>
              <a:t>His fastball performed impeccably to contact, his BABIP was low, and his H/9 was also low. </a:t>
            </a:r>
          </a:p>
          <a:p>
            <a:r>
              <a:rPr lang="en-US"/>
              <a:t>The only possible fault on his performance was a high walk rate, but his strikeout rate wasn’t that much further outshined by his walk rate. </a:t>
            </a:r>
          </a:p>
        </p:txBody>
      </p:sp>
    </p:spTree>
    <p:extLst>
      <p:ext uri="{BB962C8B-B14F-4D97-AF65-F5344CB8AC3E}">
        <p14:creationId xmlns:p14="http://schemas.microsoft.com/office/powerpoint/2010/main" val="34874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795B-F76E-4E32-2DFC-E72B37A4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F896-B81D-B761-9EFC-CF333AC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Aranist’s fastball was ridiculously good went playing to contact, in addition to being thrown consistently over the course of the game. </a:t>
            </a:r>
          </a:p>
          <a:p>
            <a:r>
              <a:rPr lang="en-US"/>
              <a:t>Aranist got 2 outs on 2 balls hit in play on his changeup, maybe his changeup usage can increase with a decreased breaking ball usage. </a:t>
            </a:r>
          </a:p>
          <a:p>
            <a:r>
              <a:rPr lang="en-US"/>
              <a:t>Aranist may have control issues (high walk rate) or difficulty pitching to left-handed hitting. </a:t>
            </a:r>
          </a:p>
          <a:p>
            <a:r>
              <a:rPr lang="en-US"/>
              <a:t>Overall, Aranist seems to pitch incredibly well against contact, as well as right-handed hitting. </a:t>
            </a:r>
          </a:p>
        </p:txBody>
      </p:sp>
    </p:spTree>
    <p:extLst>
      <p:ext uri="{BB962C8B-B14F-4D97-AF65-F5344CB8AC3E}">
        <p14:creationId xmlns:p14="http://schemas.microsoft.com/office/powerpoint/2010/main" val="17935334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104</TotalTime>
  <Words>363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Charles Aranist 1st Start</vt:lpstr>
      <vt:lpstr>Fastball Usage</vt:lpstr>
      <vt:lpstr>Breaking Ball Usage</vt:lpstr>
      <vt:lpstr>Hits</vt:lpstr>
      <vt:lpstr>Field Outs</vt:lpstr>
      <vt:lpstr>Stats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Araindst</dc:title>
  <dc:creator>Jarrett Markman</dc:creator>
  <cp:lastModifiedBy>Jarrett Markman</cp:lastModifiedBy>
  <cp:revision>34</cp:revision>
  <dcterms:created xsi:type="dcterms:W3CDTF">2022-07-14T02:22:38Z</dcterms:created>
  <dcterms:modified xsi:type="dcterms:W3CDTF">2022-07-19T23:29:09Z</dcterms:modified>
</cp:coreProperties>
</file>