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72B9E2-2988-FD40-B969-6667DBFB6808}">
          <p14:sldIdLst>
            <p14:sldId id="256"/>
          </p14:sldIdLst>
        </p14:section>
        <p14:section name="Pitch Usage" id="{9646C684-7CDE-B24F-829D-C163BF9AC9C6}">
          <p14:sldIdLst>
            <p14:sldId id="258"/>
            <p14:sldId id="257"/>
          </p14:sldIdLst>
        </p14:section>
        <p14:section name="Batted Balls" id="{C4901F29-092D-CD4E-A6F4-A4FD5CCBB753}">
          <p14:sldIdLst>
            <p14:sldId id="259"/>
            <p14:sldId id="260"/>
          </p14:sldIdLst>
        </p14:section>
        <p14:section name="Stats and Comparison" id="{4C766206-DE94-F542-A7EA-C215C4866625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04"/>
    <p:restoredTop sz="96327"/>
  </p:normalViewPr>
  <p:slideViewPr>
    <p:cSldViewPr snapToGrid="0">
      <p:cViewPr varScale="1">
        <p:scale>
          <a:sx n="86" d="100"/>
          <a:sy n="86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FDDB-E68C-3867-C757-70DE4C420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Charles Aurandt 2</a:t>
            </a:r>
            <a:r>
              <a:rPr lang="en-US" baseline="30000" dirty="0"/>
              <a:t>nd</a:t>
            </a:r>
            <a:r>
              <a:rPr lang="en-US" dirty="0"/>
              <a:t> 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F5174-F811-3E1B-F46B-2CDF0010C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07/17/22</a:t>
            </a:r>
          </a:p>
        </p:txBody>
      </p:sp>
    </p:spTree>
    <p:extLst>
      <p:ext uri="{BB962C8B-B14F-4D97-AF65-F5344CB8AC3E}">
        <p14:creationId xmlns:p14="http://schemas.microsoft.com/office/powerpoint/2010/main" val="378133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9D8C9-80F4-0368-AF96-17406ACE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Fastball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D9865-D4D2-3A5F-F4BF-A3221A7A7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Average Velocity = 79.1MPH</a:t>
            </a:r>
          </a:p>
          <a:p>
            <a:r>
              <a:rPr lang="en-US" sz="1800" dirty="0"/>
              <a:t>Max Velocity = 81MPH</a:t>
            </a:r>
          </a:p>
          <a:p>
            <a:r>
              <a:rPr lang="en-US" sz="1800" dirty="0"/>
              <a:t>59% Usage</a:t>
            </a:r>
          </a:p>
          <a:p>
            <a:r>
              <a:rPr lang="en-US" sz="1800" dirty="0" err="1"/>
              <a:t>Aurandt’s</a:t>
            </a:r>
            <a:r>
              <a:rPr lang="en-US" sz="1800" dirty="0"/>
              <a:t> fastball was consistent over the course of his start, as you can see a lot of clusters in the 78-81MPH range.</a:t>
            </a:r>
          </a:p>
          <a:p>
            <a:r>
              <a:rPr lang="en-US" sz="1800" dirty="0"/>
              <a:t>His fastball did decrease in velocity towards the end of his start, with 3 pitches below 78MPH.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B4DC73A-72BC-4441-31FD-54B8AF7A6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751229"/>
            <a:ext cx="6303134" cy="532506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947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09BD6-4709-51BB-B64E-5A9E6E4A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Breaking Ball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68F36-458C-7E1A-81D7-0D79F20B0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Average Velocity = 70.5MPH</a:t>
            </a:r>
          </a:p>
          <a:p>
            <a:r>
              <a:rPr lang="en-US" sz="1800" dirty="0"/>
              <a:t>Max Velocity = 72MPH</a:t>
            </a:r>
          </a:p>
          <a:p>
            <a:r>
              <a:rPr lang="en-US" sz="1800" dirty="0"/>
              <a:t>38% Usage</a:t>
            </a:r>
          </a:p>
          <a:p>
            <a:r>
              <a:rPr lang="en-US" sz="1800" dirty="0"/>
              <a:t>Like his fastball, there are a lot of clusters of 70-72MPH for his breaking ball. </a:t>
            </a:r>
          </a:p>
          <a:p>
            <a:r>
              <a:rPr lang="en-US" sz="1800" dirty="0"/>
              <a:t>Unlike his fastball, his breaking ball seemed to grow in velocity as his start progressed.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B0AE6-A367-8F38-3D30-FEEB88734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751229"/>
            <a:ext cx="6303134" cy="532506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582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AC56-3460-5372-5FB7-BC05E0A4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D50E-297D-CD3C-46E4-C56547789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4024" y="2336873"/>
            <a:ext cx="4580566" cy="3599316"/>
          </a:xfrm>
        </p:spPr>
        <p:txBody>
          <a:bodyPr/>
          <a:lstStyle/>
          <a:p>
            <a:r>
              <a:rPr lang="en-US" dirty="0"/>
              <a:t>All hits given up were to right-handed hitters.</a:t>
            </a:r>
          </a:p>
          <a:p>
            <a:r>
              <a:rPr lang="en-US" dirty="0"/>
              <a:t>Aurandt gave up 2 line-drive singles, on one breaking ball and one changeup.</a:t>
            </a:r>
          </a:p>
          <a:p>
            <a:r>
              <a:rPr lang="en-US" dirty="0"/>
              <a:t>Hitters didn’t really find success attacking one location.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A0B501-CEF0-5547-789B-7EB571D59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590" y="0"/>
            <a:ext cx="3947410" cy="3334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69A1CF-60E3-2D3C-9425-4B60845FA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762531"/>
            <a:ext cx="3664023" cy="309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6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FE2F-DEB6-3380-46D0-7B29DAF1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5FCC9-6C39-16FE-9227-CA114FAA4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2375" y="2336873"/>
            <a:ext cx="3642609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Aurandt found a lot of success on the left side of the plate, getting 4 outs, 3 inside to right-handers. </a:t>
            </a:r>
          </a:p>
          <a:p>
            <a:r>
              <a:rPr lang="en-US" dirty="0"/>
              <a:t>Aurandt also might have gotten luck on 2 fastballs that resulted in lineouts. </a:t>
            </a:r>
          </a:p>
          <a:p>
            <a:r>
              <a:rPr lang="en-US" dirty="0"/>
              <a:t>His breaking ball and fastball both pitched very well to contact again.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8EEEA-2053-2967-9E8E-6BBAF9858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984" y="0"/>
            <a:ext cx="4547016" cy="3841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F5B2F9-66B1-7AD9-337B-A415343A6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476683"/>
            <a:ext cx="4002374" cy="338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9938-F9FD-2BA7-0C7C-86D5FBC9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6A92A-E29C-80FB-6EFD-E31BF13DA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BABIP = .235</a:t>
            </a:r>
          </a:p>
          <a:p>
            <a:r>
              <a:rPr lang="en-US" dirty="0"/>
              <a:t>H/9 = 6.75</a:t>
            </a:r>
          </a:p>
          <a:p>
            <a:r>
              <a:rPr lang="en-US" dirty="0"/>
              <a:t>K/9 = 5.07</a:t>
            </a:r>
          </a:p>
          <a:p>
            <a:r>
              <a:rPr lang="en-US" dirty="0"/>
              <a:t>BB/9 = 6.75</a:t>
            </a:r>
          </a:p>
          <a:p>
            <a:r>
              <a:rPr lang="en-US" dirty="0"/>
              <a:t>K:BB = 0.75</a:t>
            </a:r>
          </a:p>
          <a:p>
            <a:r>
              <a:rPr lang="en-US" dirty="0"/>
              <a:t>Aurandt again pitched well to contact. </a:t>
            </a:r>
          </a:p>
          <a:p>
            <a:r>
              <a:rPr lang="en-US" dirty="0"/>
              <a:t>His overall opponent BABIP was .235 however he did get lucky with 2 lineouts, his BABIP could easily be something like .353 if those lineouts resulted in singles.</a:t>
            </a:r>
          </a:p>
          <a:p>
            <a:r>
              <a:rPr lang="en-US" dirty="0"/>
              <a:t>His walk rate may be concerning as he walked more batters than he struck out. </a:t>
            </a:r>
          </a:p>
        </p:txBody>
      </p:sp>
    </p:spTree>
    <p:extLst>
      <p:ext uri="{BB962C8B-B14F-4D97-AF65-F5344CB8AC3E}">
        <p14:creationId xmlns:p14="http://schemas.microsoft.com/office/powerpoint/2010/main" val="248306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EB74-E014-2348-3B1C-4EB5E767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his first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EF758-5D1B-7291-4639-07BE68A68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Aurandt continued to pitch great against contact, with both his fastball and breaking ball leading to many batted outs. </a:t>
            </a:r>
          </a:p>
          <a:p>
            <a:r>
              <a:rPr lang="en-US" dirty="0"/>
              <a:t>His changeup did give up 1 hit and only 1 field out, which may indicate a lesser effectiveness than his breaking ball and fastball. </a:t>
            </a:r>
          </a:p>
          <a:p>
            <a:r>
              <a:rPr lang="en-US" dirty="0"/>
              <a:t>His strikeout rate again was very solid. </a:t>
            </a:r>
          </a:p>
          <a:p>
            <a:r>
              <a:rPr lang="en-US" dirty="0"/>
              <a:t>However, his walk rate again was very high, in addition to having a strikeout to walk rate below 1.</a:t>
            </a:r>
          </a:p>
          <a:p>
            <a:r>
              <a:rPr lang="en-US" dirty="0"/>
              <a:t>The only possible fault on Aurandt is his walk rate, however </a:t>
            </a:r>
            <a:r>
              <a:rPr lang="en-US"/>
              <a:t>he pitched great. </a:t>
            </a:r>
          </a:p>
        </p:txBody>
      </p:sp>
    </p:spTree>
    <p:extLst>
      <p:ext uri="{BB962C8B-B14F-4D97-AF65-F5344CB8AC3E}">
        <p14:creationId xmlns:p14="http://schemas.microsoft.com/office/powerpoint/2010/main" val="152403092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223</TotalTime>
  <Words>372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Charles Aurandt 2nd start</vt:lpstr>
      <vt:lpstr>Fastball Usage</vt:lpstr>
      <vt:lpstr>Breaking Ball Usage</vt:lpstr>
      <vt:lpstr>Hits</vt:lpstr>
      <vt:lpstr>Outs</vt:lpstr>
      <vt:lpstr>Stats</vt:lpstr>
      <vt:lpstr>Comparison to his first start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Charles Aurandt 2nd start</dc:title>
  <dc:creator>Jarrett Markman</dc:creator>
  <cp:lastModifiedBy>Jarrett Markman</cp:lastModifiedBy>
  <cp:revision>33</cp:revision>
  <dcterms:created xsi:type="dcterms:W3CDTF">2022-07-19T23:31:21Z</dcterms:created>
  <dcterms:modified xsi:type="dcterms:W3CDTF">2022-07-20T03:16:01Z</dcterms:modified>
</cp:coreProperties>
</file>