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2"/>
    <p:restoredTop sz="96327"/>
  </p:normalViewPr>
  <p:slideViewPr>
    <p:cSldViewPr snapToGrid="0" snapToObjects="1">
      <p:cViewPr varScale="1">
        <p:scale>
          <a:sx n="59" d="100"/>
          <a:sy n="59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A81F-1D0D-4FC8-B34A-F9B561C6F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Branden Chun-Ming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F6A05-AF35-E486-8E26-BF72DF01B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06-20-22</a:t>
            </a:r>
          </a:p>
        </p:txBody>
      </p:sp>
    </p:spTree>
    <p:extLst>
      <p:ext uri="{BB962C8B-B14F-4D97-AF65-F5344CB8AC3E}">
        <p14:creationId xmlns:p14="http://schemas.microsoft.com/office/powerpoint/2010/main" val="174287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AF7-B3A0-1E6C-A46C-068D6BBC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52FF-8BDA-9F9A-8E41-B07341B3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Average Velocity = 80.8MPH</a:t>
            </a:r>
          </a:p>
          <a:p>
            <a:r>
              <a:rPr lang="en-US" dirty="0"/>
              <a:t>Max Velocity = 85MPH</a:t>
            </a:r>
          </a:p>
          <a:p>
            <a:r>
              <a:rPr lang="en-US" dirty="0"/>
              <a:t>61% Usage</a:t>
            </a:r>
          </a:p>
          <a:p>
            <a:r>
              <a:rPr lang="en-US" dirty="0"/>
              <a:t>His fastball hovered around the 80-82 MPH range throughout most of the game, however after he hit pitch 60 a lot of pitches below 80MPH bring the average MPH down as well as the trend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FED0E-F249-92A3-7242-A9D92E37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989F-E33C-02C9-2590-DD25B56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Breaking Pitch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3CA-E769-285B-DBCA-A6753D84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Velocity = 67.5MPH</a:t>
            </a:r>
          </a:p>
          <a:p>
            <a:r>
              <a:rPr lang="en-US" dirty="0"/>
              <a:t>Max Velocity = 75MPH</a:t>
            </a:r>
          </a:p>
          <a:p>
            <a:r>
              <a:rPr lang="en-US" dirty="0"/>
              <a:t>30% Usage</a:t>
            </a:r>
          </a:p>
          <a:p>
            <a:r>
              <a:rPr lang="en-US" dirty="0"/>
              <a:t>He hit 75MPH on one of his first breaking pitches however as the game progressed the data mostly hovers around the 66-69MPH range.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06CC6-A9C2-9970-693E-8D388567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D381-E5CF-801A-551F-429F3930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45DF-009A-FEBD-BBFC-5EC0D7DC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Chun-Ming gave up 12 batted balls, with 5 of them resulting in hits. </a:t>
            </a:r>
          </a:p>
          <a:p>
            <a:r>
              <a:rPr lang="en-US" dirty="0"/>
              <a:t>All of hits were given up to right-handed batters and featured some variation of middle range pitches. </a:t>
            </a:r>
          </a:p>
          <a:p>
            <a:r>
              <a:rPr lang="en-US" dirty="0"/>
              <a:t>He additionally gave up 3-line drives that resulted in 2 singles and a double. </a:t>
            </a:r>
          </a:p>
          <a:p>
            <a:r>
              <a:rPr lang="en-US" dirty="0"/>
              <a:t>4 of his 5 hits were given up on singles, and his breaking ball had a BABIP of .250. Which is good in comparison to his overall BABIP of .412.</a:t>
            </a:r>
          </a:p>
          <a:p>
            <a:r>
              <a:rPr lang="en-US" dirty="0"/>
              <a:t>One changeup was put in play and resulted in a flyout.</a:t>
            </a:r>
          </a:p>
        </p:txBody>
      </p:sp>
    </p:spTree>
    <p:extLst>
      <p:ext uri="{BB962C8B-B14F-4D97-AF65-F5344CB8AC3E}">
        <p14:creationId xmlns:p14="http://schemas.microsoft.com/office/powerpoint/2010/main" val="95417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BC6-FF40-7C31-3B80-493956A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A836-AA70-C9C2-DA9F-34605FA2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.412</a:t>
            </a:r>
          </a:p>
          <a:p>
            <a:r>
              <a:rPr lang="en-US" dirty="0"/>
              <a:t>H/9 = 11.25</a:t>
            </a:r>
          </a:p>
          <a:p>
            <a:r>
              <a:rPr lang="en-US" dirty="0"/>
              <a:t>K/9 = 6.75</a:t>
            </a:r>
          </a:p>
          <a:p>
            <a:r>
              <a:rPr lang="en-US" dirty="0"/>
              <a:t>BB/9 = 6.75</a:t>
            </a:r>
          </a:p>
          <a:p>
            <a:r>
              <a:rPr lang="en-US" dirty="0"/>
              <a:t>K:BB = 1</a:t>
            </a:r>
          </a:p>
          <a:p>
            <a:r>
              <a:rPr lang="en-US" dirty="0"/>
              <a:t>In addition to a high walk rate, and 3 walks, Chun-Ming hit 3 batters. This may indicate some command issues, as well as having an equal strikeout to walk ratio.</a:t>
            </a:r>
          </a:p>
          <a:p>
            <a:r>
              <a:rPr lang="en-US" dirty="0"/>
              <a:t>He got unlucky with balls put in play, however his H/9 was not ridiculously high. </a:t>
            </a:r>
          </a:p>
          <a:p>
            <a:r>
              <a:rPr lang="en-US" dirty="0"/>
              <a:t>His control concerns seem more important that giving up contact.</a:t>
            </a:r>
          </a:p>
        </p:txBody>
      </p:sp>
    </p:spTree>
    <p:extLst>
      <p:ext uri="{BB962C8B-B14F-4D97-AF65-F5344CB8AC3E}">
        <p14:creationId xmlns:p14="http://schemas.microsoft.com/office/powerpoint/2010/main" val="254381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F848-7380-9513-A98B-42714843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EA63-9292-00D6-4F5C-A2FD9A0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685984" cy="3599316"/>
          </a:xfrm>
        </p:spPr>
        <p:txBody>
          <a:bodyPr/>
          <a:lstStyle/>
          <a:p>
            <a:r>
              <a:rPr lang="en-US" dirty="0"/>
              <a:t>Chung-Ming has some control issues and his fastball performed poorly when it was put in play. </a:t>
            </a:r>
          </a:p>
          <a:p>
            <a:r>
              <a:rPr lang="en-US" dirty="0"/>
              <a:t>I would suggest an increased usage of his breaking ball, as well as his changeup to see if the two can yield better batted ball results.</a:t>
            </a:r>
          </a:p>
          <a:p>
            <a:r>
              <a:rPr lang="en-US" dirty="0"/>
              <a:t>His breaking ball was very consistent, and his changeup increased in velocity as the game progressed, despite a small sample size.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5D637-F229-4716-12D1-D414AB72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85" y="3258684"/>
            <a:ext cx="424041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997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</TotalTime>
  <Words>349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Branden Chun-Ming</vt:lpstr>
      <vt:lpstr>Fastball Usage</vt:lpstr>
      <vt:lpstr>Breaking Pitch Usage</vt:lpstr>
      <vt:lpstr>Batted Balls</vt:lpstr>
      <vt:lpstr>Stats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Branden Chun-Ming</dc:title>
  <dc:creator>Jarrett Markman</dc:creator>
  <cp:lastModifiedBy>Jarrett Markman</cp:lastModifiedBy>
  <cp:revision>26</cp:revision>
  <dcterms:created xsi:type="dcterms:W3CDTF">2022-06-27T04:53:20Z</dcterms:created>
  <dcterms:modified xsi:type="dcterms:W3CDTF">2022-06-27T23:54:51Z</dcterms:modified>
</cp:coreProperties>
</file>