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4C0395-6155-E844-9AA9-B543A8540FDE}">
          <p14:sldIdLst>
            <p14:sldId id="256"/>
          </p14:sldIdLst>
        </p14:section>
        <p14:section name="Pitch Usage" id="{AB14C523-628F-164A-AD97-2BC1EB1F0A5D}">
          <p14:sldIdLst>
            <p14:sldId id="257"/>
            <p14:sldId id="258"/>
          </p14:sldIdLst>
        </p14:section>
        <p14:section name="Batted Balls" id="{B02AD126-D0DE-0340-BE1D-8EA8766A13B4}">
          <p14:sldIdLst>
            <p14:sldId id="259"/>
            <p14:sldId id="260"/>
          </p14:sldIdLst>
        </p14:section>
        <p14:section name="Stats and Comparison" id="{7AB6B390-E779-7D44-AA0E-F5850E518B99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4"/>
    <p:restoredTop sz="96327"/>
  </p:normalViewPr>
  <p:slideViewPr>
    <p:cSldViewPr snapToGrid="0">
      <p:cViewPr varScale="1">
        <p:scale>
          <a:sx n="86" d="100"/>
          <a:sy n="8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2EFE-8729-A89D-3F0B-94B16EE14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Branden Chun-Ming 2</a:t>
            </a:r>
            <a:r>
              <a:rPr lang="en-US" sz="4800" baseline="30000" dirty="0"/>
              <a:t>nd</a:t>
            </a:r>
            <a:r>
              <a:rPr lang="en-US" sz="4800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9AD86-389A-575B-6684-586FAADDE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07/17/22</a:t>
            </a:r>
          </a:p>
        </p:txBody>
      </p:sp>
    </p:spTree>
    <p:extLst>
      <p:ext uri="{BB962C8B-B14F-4D97-AF65-F5344CB8AC3E}">
        <p14:creationId xmlns:p14="http://schemas.microsoft.com/office/powerpoint/2010/main" val="401860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C0B78-EE4E-707E-9423-C8F2BEC4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CB3F-0262-59D9-8040-684EA940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79.7MPH</a:t>
            </a:r>
          </a:p>
          <a:p>
            <a:r>
              <a:rPr lang="en-US" sz="1800" dirty="0"/>
              <a:t>Max Velocity = 83MPH</a:t>
            </a:r>
          </a:p>
          <a:p>
            <a:r>
              <a:rPr lang="en-US" sz="1800" dirty="0"/>
              <a:t>48% Usage</a:t>
            </a:r>
          </a:p>
          <a:p>
            <a:r>
              <a:rPr lang="en-US" sz="1800" dirty="0"/>
              <a:t>Chun-Ming’s fastball started off in the high 70s-low 80s. </a:t>
            </a:r>
          </a:p>
          <a:p>
            <a:r>
              <a:rPr lang="en-US" sz="1800" dirty="0"/>
              <a:t>He had a stretch in the ~78MPH range during the middle of his start. </a:t>
            </a:r>
          </a:p>
          <a:p>
            <a:r>
              <a:rPr lang="en-US" sz="1800" dirty="0"/>
              <a:t>His fastball seemed to be faster towards the end of his start, which might be why the fourth inning was his best inning.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F912DF7-EE4D-2514-90EA-2213B9F86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51229"/>
            <a:ext cx="6303134" cy="53250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96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564E2-A967-78DA-7CFA-EDEFD808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340F-15F5-A732-04AA-99B912DA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70.7MPH</a:t>
            </a:r>
          </a:p>
          <a:p>
            <a:r>
              <a:rPr lang="en-US" sz="1800" dirty="0"/>
              <a:t>Max Velocity = 74MPH</a:t>
            </a:r>
          </a:p>
          <a:p>
            <a:r>
              <a:rPr lang="en-US" sz="1800" dirty="0"/>
              <a:t>46% Usage</a:t>
            </a:r>
          </a:p>
          <a:p>
            <a:r>
              <a:rPr lang="en-US" sz="1800" dirty="0"/>
              <a:t>Chun-Ming threw his breaking ball a lot, almost more than his fastball. </a:t>
            </a:r>
          </a:p>
          <a:p>
            <a:r>
              <a:rPr lang="en-US" sz="1800" dirty="0"/>
              <a:t>His breaking ball ranged from 67-74MPH and hovered around 70-72MPH most of the time.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BEA873E-84A8-B1FC-8E12-D28FD5DF1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51229"/>
            <a:ext cx="6303134" cy="53250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90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2B02-0DC5-A448-4D52-373E389F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589F-3F3C-0742-A451-19462E3F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336873"/>
            <a:ext cx="4032354" cy="3599316"/>
          </a:xfrm>
        </p:spPr>
        <p:txBody>
          <a:bodyPr/>
          <a:lstStyle/>
          <a:p>
            <a:r>
              <a:rPr lang="en-US" dirty="0"/>
              <a:t>Chun-Ming gave up 3 singles to right-handed hitters on outside pitches.</a:t>
            </a:r>
          </a:p>
          <a:p>
            <a:r>
              <a:rPr lang="en-US" dirty="0"/>
              <a:t>4 of the 5 hits were to right-handed hitters. </a:t>
            </a:r>
          </a:p>
          <a:p>
            <a:r>
              <a:rPr lang="en-US" dirty="0"/>
              <a:t>Chun-Ming wasn’t really hit that badly.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0B062-9B7F-A77B-2FE2-FCA94160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4" y="0"/>
            <a:ext cx="4502046" cy="3803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E5BF7-FE91-8728-6BAC-2C2F0005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7958"/>
            <a:ext cx="3657600" cy="30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1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1E98-6103-1110-CEFC-4821CD90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D86E-307E-AF02-2B53-D05B8D15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846" y="2336873"/>
            <a:ext cx="4462738" cy="3599316"/>
          </a:xfrm>
        </p:spPr>
        <p:txBody>
          <a:bodyPr/>
          <a:lstStyle/>
          <a:p>
            <a:r>
              <a:rPr lang="en-US" dirty="0"/>
              <a:t>Chun-Ming’s breaking ball and changeup pitched very well to contact.</a:t>
            </a:r>
          </a:p>
          <a:p>
            <a:r>
              <a:rPr lang="en-US" dirty="0"/>
              <a:t>He didn’t really find that much success targeting specific locations, he seemed to mix his locations well.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E296-C2C8-51C1-737F-CF374797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584" y="0"/>
            <a:ext cx="4260415" cy="3599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0818B-8D75-5BBF-7CC3-9727E81B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7422"/>
            <a:ext cx="3468846" cy="29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A52D-9836-7F5A-1ECE-FD7A009A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B084-F385-F8F9-6804-6FA781AA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BABIP = .385</a:t>
            </a:r>
          </a:p>
          <a:p>
            <a:r>
              <a:rPr lang="en-US" dirty="0"/>
              <a:t>H/9 = 11.25</a:t>
            </a:r>
          </a:p>
          <a:p>
            <a:r>
              <a:rPr lang="en-US" dirty="0"/>
              <a:t>K/9 = 11.25</a:t>
            </a:r>
          </a:p>
          <a:p>
            <a:r>
              <a:rPr lang="en-US" dirty="0"/>
              <a:t>BB/9 = 6.75 (one hit batter)</a:t>
            </a:r>
          </a:p>
          <a:p>
            <a:r>
              <a:rPr lang="en-US" dirty="0"/>
              <a:t>K:BB = 1.6</a:t>
            </a:r>
          </a:p>
          <a:p>
            <a:r>
              <a:rPr lang="en-US" dirty="0"/>
              <a:t>Chun-Ming pitched very solid.</a:t>
            </a:r>
          </a:p>
          <a:p>
            <a:r>
              <a:rPr lang="en-US" dirty="0"/>
              <a:t>His BABIP was somewhat high due to a couple of outside singles to right-handed hitters. </a:t>
            </a:r>
          </a:p>
          <a:p>
            <a:r>
              <a:rPr lang="en-US" dirty="0"/>
              <a:t>His H/9 was not bad, and his K/9 was fantastic. </a:t>
            </a:r>
          </a:p>
          <a:p>
            <a:r>
              <a:rPr lang="en-US" dirty="0"/>
              <a:t>The reason why his start went poorly was due to his high walk rate as well as hitting one batter. </a:t>
            </a:r>
          </a:p>
          <a:p>
            <a:r>
              <a:rPr lang="en-US" dirty="0"/>
              <a:t>If Chun-Ming can continue to mix his pitch locations well, as long as he doesn’t give up as many free passes he should pitch well. </a:t>
            </a:r>
          </a:p>
        </p:txBody>
      </p:sp>
    </p:spTree>
    <p:extLst>
      <p:ext uri="{BB962C8B-B14F-4D97-AF65-F5344CB8AC3E}">
        <p14:creationId xmlns:p14="http://schemas.microsoft.com/office/powerpoint/2010/main" val="292230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C710-8F27-BAF1-61D7-82D946CD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his first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42D7-6C92-B151-C13F-434171EE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 second start was better than his first. </a:t>
            </a:r>
          </a:p>
          <a:p>
            <a:r>
              <a:rPr lang="en-US" dirty="0"/>
              <a:t>He increased his K/9 as well as lowered his BABIP.</a:t>
            </a:r>
          </a:p>
          <a:p>
            <a:r>
              <a:rPr lang="en-US" dirty="0"/>
              <a:t>He had the same H/9 and BB/9.</a:t>
            </a:r>
          </a:p>
          <a:p>
            <a:r>
              <a:rPr lang="en-US" dirty="0"/>
              <a:t>He also hit only 1 batter rather than 3. </a:t>
            </a:r>
          </a:p>
          <a:p>
            <a:r>
              <a:rPr lang="en-US" dirty="0"/>
              <a:t>Chun-Ming seems to struggle with his control, an increased breaking ball usage seemed successful. </a:t>
            </a:r>
          </a:p>
          <a:p>
            <a:r>
              <a:rPr lang="en-US" dirty="0"/>
              <a:t>Maybe an increased changeup usage could lead to more success in </a:t>
            </a:r>
            <a:r>
              <a:rPr lang="en-US"/>
              <a:t>the future.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22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251</TotalTime>
  <Words>366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Branden Chun-Ming 2nd Start</vt:lpstr>
      <vt:lpstr>Fastball Usage</vt:lpstr>
      <vt:lpstr>Breaking Ball</vt:lpstr>
      <vt:lpstr>Hits</vt:lpstr>
      <vt:lpstr>Outs</vt:lpstr>
      <vt:lpstr>Stats</vt:lpstr>
      <vt:lpstr>Comparison to his first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Branden Chun-Ming 2nd Start</dc:title>
  <dc:creator>Jarrett Markman</dc:creator>
  <cp:lastModifiedBy>Jarrett Markman</cp:lastModifiedBy>
  <cp:revision>33</cp:revision>
  <dcterms:created xsi:type="dcterms:W3CDTF">2022-07-19T23:31:45Z</dcterms:created>
  <dcterms:modified xsi:type="dcterms:W3CDTF">2022-07-20T03:43:20Z</dcterms:modified>
</cp:coreProperties>
</file>