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DA8830D-B8DA-C84F-8D47-5232DFEC2454}">
          <p14:sldIdLst>
            <p14:sldId id="256"/>
          </p14:sldIdLst>
        </p14:section>
        <p14:section name="Pitch Usage" id="{FF31C3EE-D6EA-B94A-BFF1-B50EFAE99D9B}">
          <p14:sldIdLst>
            <p14:sldId id="257"/>
            <p14:sldId id="258"/>
          </p14:sldIdLst>
        </p14:section>
        <p14:section name="Batted Balls" id="{84CF1C54-1A19-0849-9A17-B93CD06D0135}">
          <p14:sldIdLst>
            <p14:sldId id="259"/>
          </p14:sldIdLst>
        </p14:section>
        <p14:section name="Stats and Comparison" id="{2E6A3FF6-7DF4-4347-8450-449E1B388755}">
          <p14:sldIdLst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94"/>
    <p:restoredTop sz="96327"/>
  </p:normalViewPr>
  <p:slideViewPr>
    <p:cSldViewPr snapToGrid="0">
      <p:cViewPr varScale="1">
        <p:scale>
          <a:sx n="76" d="100"/>
          <a:sy n="76" d="100"/>
        </p:scale>
        <p:origin x="20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7/25/22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7/25/22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7/25/22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7/25/22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7/25/22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7/25/22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7/25/22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7/25/22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7/25/22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7/25/22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7/25/22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7/25/22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7/25/22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7/25/22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7/25/22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7/25/22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7/25/22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7/25/22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805FD-80BB-C56B-2F24-CE5F17790C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Branden Chun-Ming 3</a:t>
            </a:r>
            <a:r>
              <a:rPr lang="en-US" sz="4800" baseline="30000" dirty="0"/>
              <a:t>rd</a:t>
            </a:r>
            <a:r>
              <a:rPr lang="en-US" sz="4800" dirty="0"/>
              <a:t> Start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411093-9ADB-26DA-34B8-CE7E92F503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07/22/22</a:t>
            </a:r>
          </a:p>
        </p:txBody>
      </p:sp>
    </p:spTree>
    <p:extLst>
      <p:ext uri="{BB962C8B-B14F-4D97-AF65-F5344CB8AC3E}">
        <p14:creationId xmlns:p14="http://schemas.microsoft.com/office/powerpoint/2010/main" val="1713131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F04929-BD50-ED0E-C45E-C65FB3FF0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Fastball Usage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C1647-8CAA-C2F9-C78E-F91385718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r>
              <a:rPr lang="en-US" sz="1800" dirty="0"/>
              <a:t>Average Velocity = 80.2MPH</a:t>
            </a:r>
          </a:p>
          <a:p>
            <a:r>
              <a:rPr lang="en-US" sz="1800" dirty="0"/>
              <a:t>Max Velocity = 84MPH </a:t>
            </a:r>
          </a:p>
          <a:p>
            <a:r>
              <a:rPr lang="en-US" sz="1800" dirty="0"/>
              <a:t>79% Usage</a:t>
            </a:r>
          </a:p>
          <a:p>
            <a:r>
              <a:rPr lang="en-US" sz="1800" dirty="0"/>
              <a:t>Chun-Ming’s fastball hovered around 80MPH for the most part.</a:t>
            </a:r>
          </a:p>
          <a:p>
            <a:r>
              <a:rPr lang="en-US" sz="1800" dirty="0"/>
              <a:t>He did tend to throw some higher velocity fastballs in the 20-40 pitch mark, and his velocity seemed to dip below 80 towards the end of his start indicating a downwards sloping trendline. 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F1652009-3D43-6A02-B940-D26A3D685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745478"/>
            <a:ext cx="6303134" cy="533656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4513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2CA1D5-826F-9093-E204-C4EAA9233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Breaking Ball Usage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8DAE9-AB72-AC12-F89F-4F357B9E1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r>
              <a:rPr lang="en-US" sz="1800" dirty="0"/>
              <a:t>Average Velocity = 71.6MPH</a:t>
            </a:r>
          </a:p>
          <a:p>
            <a:r>
              <a:rPr lang="en-US" sz="1800" dirty="0"/>
              <a:t>Max Velocity = 74MPH</a:t>
            </a:r>
          </a:p>
          <a:p>
            <a:r>
              <a:rPr lang="en-US" sz="1800" dirty="0"/>
              <a:t>21% Usage</a:t>
            </a:r>
          </a:p>
          <a:p>
            <a:r>
              <a:rPr lang="en-US" sz="1800" dirty="0"/>
              <a:t>While Chun-Ming didn’t throw his breaking ball as much as his fastball, his breaking ball seemed to be more effective in terms of velocity. </a:t>
            </a:r>
          </a:p>
          <a:p>
            <a:r>
              <a:rPr lang="en-US" sz="1800" dirty="0"/>
              <a:t>His breaking ball started in the high 60s-low 70s and ended in the mid/low-70s.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7CE475FD-FE6B-5E9B-59A4-360A66DDD7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745478"/>
            <a:ext cx="6303134" cy="533656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0528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5BF0F-49F5-845A-AADB-11BFD637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Batted Balls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412BC89-7EF3-B9A5-C170-8ADA6A182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r>
              <a:rPr lang="en-US" sz="1800" dirty="0"/>
              <a:t>Chun-Ming was hit only by left-handed hitters. </a:t>
            </a:r>
          </a:p>
          <a:p>
            <a:r>
              <a:rPr lang="en-US" sz="1800" dirty="0"/>
              <a:t>Chun-Ming was only really hit on his fastball, all on low pitches. </a:t>
            </a:r>
          </a:p>
          <a:p>
            <a:r>
              <a:rPr lang="en-US" sz="1800" dirty="0"/>
              <a:t>Chun-Ming did give up a lineout as well as 2 singles that were hit on the ground.</a:t>
            </a:r>
          </a:p>
          <a:p>
            <a:r>
              <a:rPr lang="en-US" sz="1800" dirty="0"/>
              <a:t>Possibly he could try to target his fastball in high or middle pitch locations and find less batted ball hits. </a:t>
            </a:r>
          </a:p>
        </p:txBody>
      </p:sp>
      <p:pic>
        <p:nvPicPr>
          <p:cNvPr id="5" name="Content Placeholder 4" descr="A picture containing text, scoreboard, cabinet, furniture&#10;&#10;Description automatically generated">
            <a:extLst>
              <a:ext uri="{FF2B5EF4-FFF2-40B4-BE49-F238E27FC236}">
                <a16:creationId xmlns:a16="http://schemas.microsoft.com/office/drawing/2014/main" id="{0301A0DA-2534-7DDE-DDC6-65934C896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781417"/>
            <a:ext cx="6303134" cy="526468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4005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EEDC4-1570-9DDA-23DD-45693A5E5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F88C7-F4B7-EA13-224E-8B709D3BC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BABIP = .625</a:t>
            </a:r>
          </a:p>
          <a:p>
            <a:r>
              <a:rPr lang="en-US" dirty="0"/>
              <a:t>H/9 = 15</a:t>
            </a:r>
          </a:p>
          <a:p>
            <a:r>
              <a:rPr lang="en-US" dirty="0"/>
              <a:t>K/9 = 15</a:t>
            </a:r>
          </a:p>
          <a:p>
            <a:r>
              <a:rPr lang="en-US" dirty="0"/>
              <a:t>BB/9 = 9 (2 hit batters)</a:t>
            </a:r>
          </a:p>
          <a:p>
            <a:r>
              <a:rPr lang="en-US" dirty="0"/>
              <a:t>K:BB = 1.6 (1 with HBP)</a:t>
            </a:r>
          </a:p>
          <a:p>
            <a:r>
              <a:rPr lang="en-US" dirty="0"/>
              <a:t>Chun-Ming got hit badly on low pitches put in play, with hitters yielding a BABIP of .625. </a:t>
            </a:r>
          </a:p>
          <a:p>
            <a:r>
              <a:rPr lang="en-US" dirty="0"/>
              <a:t>However, his H/9 was not as high as one would expect with a .625 BABIP.</a:t>
            </a:r>
          </a:p>
          <a:p>
            <a:r>
              <a:rPr lang="en-US" dirty="0"/>
              <a:t>That’s especially in part to a lack of control that seems to elude Chun-Ming, he does have a high walk rate in addition to hitting 2 batters. </a:t>
            </a:r>
          </a:p>
        </p:txBody>
      </p:sp>
    </p:spTree>
    <p:extLst>
      <p:ext uri="{BB962C8B-B14F-4D97-AF65-F5344CB8AC3E}">
        <p14:creationId xmlns:p14="http://schemas.microsoft.com/office/powerpoint/2010/main" val="1563321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B56E7-104E-35CA-73E7-88E11642D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59A2A-8F51-E7DF-7353-EFEF76336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Chun-Ming definitely has some control issues. </a:t>
            </a:r>
          </a:p>
          <a:p>
            <a:r>
              <a:rPr lang="en-US" dirty="0"/>
              <a:t>In all his starts he has had a very high walk rate.</a:t>
            </a:r>
          </a:p>
          <a:p>
            <a:r>
              <a:rPr lang="en-US" dirty="0"/>
              <a:t>In this start he did, however, have his highest K/9 yet. </a:t>
            </a:r>
          </a:p>
          <a:p>
            <a:r>
              <a:rPr lang="en-US" dirty="0"/>
              <a:t>He did also yield a higher BABIP and H/9.</a:t>
            </a:r>
          </a:p>
          <a:p>
            <a:r>
              <a:rPr lang="en-US" dirty="0"/>
              <a:t>This could be due to an almost 80% usage of his fastball. </a:t>
            </a:r>
          </a:p>
          <a:p>
            <a:r>
              <a:rPr lang="en-US" dirty="0"/>
              <a:t>In the past his breaking ball has seemed to yield positive results when put in play, especially in comparison to his fastball. </a:t>
            </a:r>
          </a:p>
          <a:p>
            <a:r>
              <a:rPr lang="en-US"/>
              <a:t>More mid</a:t>
            </a:r>
            <a:r>
              <a:rPr lang="en-US" dirty="0"/>
              <a:t>/high fastballs and low breaking balls should lead to less batted ball success.</a:t>
            </a:r>
          </a:p>
          <a:p>
            <a:r>
              <a:rPr lang="en-US" dirty="0"/>
              <a:t>If Chun-Ming can try to be more effective with his control, he should yield more positive results.</a:t>
            </a:r>
          </a:p>
        </p:txBody>
      </p:sp>
    </p:spTree>
    <p:extLst>
      <p:ext uri="{BB962C8B-B14F-4D97-AF65-F5344CB8AC3E}">
        <p14:creationId xmlns:p14="http://schemas.microsoft.com/office/powerpoint/2010/main" val="8956183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19</TotalTime>
  <Words>410</Words>
  <Application>Microsoft Macintosh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Berlin</vt:lpstr>
      <vt:lpstr>Branden Chun-Ming 3rd Start</vt:lpstr>
      <vt:lpstr>Fastball Usage</vt:lpstr>
      <vt:lpstr>Breaking Ball Usage</vt:lpstr>
      <vt:lpstr>Batted Balls</vt:lpstr>
      <vt:lpstr>Stats</vt:lpstr>
      <vt:lpstr>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Branden Chun-Ming 3rd Start</dc:title>
  <dc:creator>Jarrett Markman</dc:creator>
  <cp:lastModifiedBy>Jarrett Markman</cp:lastModifiedBy>
  <cp:revision>24</cp:revision>
  <dcterms:created xsi:type="dcterms:W3CDTF">2022-07-26T02:05:58Z</dcterms:created>
  <dcterms:modified xsi:type="dcterms:W3CDTF">2022-07-26T02:25:54Z</dcterms:modified>
</cp:coreProperties>
</file>