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66"/>
    <p:restoredTop sz="96327"/>
  </p:normalViewPr>
  <p:slideViewPr>
    <p:cSldViewPr snapToGrid="0" snapToObjects="1">
      <p:cViewPr varScale="1">
        <p:scale>
          <a:sx n="68" d="100"/>
          <a:sy n="68" d="100"/>
        </p:scale>
        <p:origin x="24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260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1625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2606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8F63A3B-78C7-47BE-AE5E-E10140E04643}"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35761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50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6/26/22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129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6/26/22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391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0829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764DE79-268F-4C1A-8933-263129D2AF90}" type="datetimeFigureOut">
              <a:rPr lang="en-US" smtClean="0"/>
              <a:t>6/26/22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6371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751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8940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661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620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474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764DE79-268F-4C1A-8933-263129D2AF90}" type="datetimeFigureOut">
              <a:rPr lang="en-US" smtClean="0"/>
              <a:t>6/26/22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763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7630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016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64DE79-268F-4C1A-8933-263129D2AF90}" type="datetimeFigureOut">
              <a:rPr lang="en-US" smtClean="0"/>
              <a:t>6/26/22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902878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2C8F-301E-E094-8BF2-FB5A2F607FF7}"/>
              </a:ext>
            </a:extLst>
          </p:cNvPr>
          <p:cNvSpPr>
            <a:spLocks noGrp="1"/>
          </p:cNvSpPr>
          <p:nvPr>
            <p:ph type="ctrTitle"/>
          </p:nvPr>
        </p:nvSpPr>
        <p:spPr/>
        <p:txBody>
          <a:bodyPr/>
          <a:lstStyle/>
          <a:p>
            <a:r>
              <a:rPr lang="en-US" dirty="0"/>
              <a:t>Michael DiForte</a:t>
            </a:r>
          </a:p>
        </p:txBody>
      </p:sp>
      <p:sp>
        <p:nvSpPr>
          <p:cNvPr id="3" name="Subtitle 2">
            <a:extLst>
              <a:ext uri="{FF2B5EF4-FFF2-40B4-BE49-F238E27FC236}">
                <a16:creationId xmlns:a16="http://schemas.microsoft.com/office/drawing/2014/main" id="{265B1D8C-8E60-4013-1D12-DA17566536C6}"/>
              </a:ext>
            </a:extLst>
          </p:cNvPr>
          <p:cNvSpPr>
            <a:spLocks noGrp="1"/>
          </p:cNvSpPr>
          <p:nvPr>
            <p:ph type="subTitle" idx="1"/>
          </p:nvPr>
        </p:nvSpPr>
        <p:spPr/>
        <p:txBody>
          <a:bodyPr/>
          <a:lstStyle/>
          <a:p>
            <a:r>
              <a:rPr lang="en-US" dirty="0"/>
              <a:t>06/13/22</a:t>
            </a:r>
          </a:p>
        </p:txBody>
      </p:sp>
    </p:spTree>
    <p:extLst>
      <p:ext uri="{BB962C8B-B14F-4D97-AF65-F5344CB8AC3E}">
        <p14:creationId xmlns:p14="http://schemas.microsoft.com/office/powerpoint/2010/main" val="224332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F76D-58B3-5933-EEAD-79C0961B18EF}"/>
              </a:ext>
            </a:extLst>
          </p:cNvPr>
          <p:cNvSpPr>
            <a:spLocks noGrp="1"/>
          </p:cNvSpPr>
          <p:nvPr>
            <p:ph type="title"/>
          </p:nvPr>
        </p:nvSpPr>
        <p:spPr/>
        <p:txBody>
          <a:bodyPr/>
          <a:lstStyle/>
          <a:p>
            <a:r>
              <a:rPr lang="en-US" dirty="0"/>
              <a:t>Pitch Velocities</a:t>
            </a:r>
          </a:p>
        </p:txBody>
      </p:sp>
      <p:sp>
        <p:nvSpPr>
          <p:cNvPr id="3" name="Content Placeholder 2">
            <a:extLst>
              <a:ext uri="{FF2B5EF4-FFF2-40B4-BE49-F238E27FC236}">
                <a16:creationId xmlns:a16="http://schemas.microsoft.com/office/drawing/2014/main" id="{B55557CF-63C0-076A-35C5-19CBB32858B9}"/>
              </a:ext>
            </a:extLst>
          </p:cNvPr>
          <p:cNvSpPr>
            <a:spLocks noGrp="1"/>
          </p:cNvSpPr>
          <p:nvPr>
            <p:ph idx="1"/>
          </p:nvPr>
        </p:nvSpPr>
        <p:spPr/>
        <p:txBody>
          <a:bodyPr>
            <a:normAutofit fontScale="92500" lnSpcReduction="20000"/>
          </a:bodyPr>
          <a:lstStyle/>
          <a:p>
            <a:r>
              <a:rPr lang="en-US" dirty="0"/>
              <a:t>Fastball</a:t>
            </a:r>
          </a:p>
          <a:p>
            <a:pPr lvl="1"/>
            <a:r>
              <a:rPr lang="en-US" dirty="0"/>
              <a:t>Avg = 78.3</a:t>
            </a:r>
          </a:p>
          <a:p>
            <a:pPr lvl="1"/>
            <a:r>
              <a:rPr lang="en-US" dirty="0"/>
              <a:t>Max = 83</a:t>
            </a:r>
          </a:p>
          <a:p>
            <a:r>
              <a:rPr lang="en-US" dirty="0"/>
              <a:t>Sinker</a:t>
            </a:r>
          </a:p>
          <a:p>
            <a:pPr lvl="1"/>
            <a:r>
              <a:rPr lang="en-US" dirty="0"/>
              <a:t>Avg = 76.8</a:t>
            </a:r>
          </a:p>
          <a:p>
            <a:pPr lvl="1"/>
            <a:r>
              <a:rPr lang="en-US" dirty="0"/>
              <a:t>Max = 81</a:t>
            </a:r>
          </a:p>
          <a:p>
            <a:r>
              <a:rPr lang="en-US" dirty="0"/>
              <a:t>Slider</a:t>
            </a:r>
          </a:p>
          <a:p>
            <a:pPr lvl="1"/>
            <a:r>
              <a:rPr lang="en-US" dirty="0"/>
              <a:t>Avg = 69.2</a:t>
            </a:r>
          </a:p>
          <a:p>
            <a:pPr lvl="1"/>
            <a:r>
              <a:rPr lang="en-US" dirty="0"/>
              <a:t>Max = 73</a:t>
            </a:r>
          </a:p>
          <a:p>
            <a:r>
              <a:rPr lang="en-US" dirty="0"/>
              <a:t>Curveball</a:t>
            </a:r>
          </a:p>
          <a:p>
            <a:pPr lvl="1"/>
            <a:r>
              <a:rPr lang="en-US" dirty="0"/>
              <a:t>Avg = 67.2</a:t>
            </a:r>
          </a:p>
          <a:p>
            <a:pPr lvl="1"/>
            <a:r>
              <a:rPr lang="en-US" dirty="0"/>
              <a:t>Max = 69</a:t>
            </a:r>
          </a:p>
        </p:txBody>
      </p:sp>
    </p:spTree>
    <p:extLst>
      <p:ext uri="{BB962C8B-B14F-4D97-AF65-F5344CB8AC3E}">
        <p14:creationId xmlns:p14="http://schemas.microsoft.com/office/powerpoint/2010/main" val="413612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1D02-DAB8-7CC4-D6EB-F65D647F4C4A}"/>
              </a:ext>
            </a:extLst>
          </p:cNvPr>
          <p:cNvSpPr>
            <a:spLocks noGrp="1"/>
          </p:cNvSpPr>
          <p:nvPr>
            <p:ph type="title"/>
          </p:nvPr>
        </p:nvSpPr>
        <p:spPr/>
        <p:txBody>
          <a:bodyPr/>
          <a:lstStyle/>
          <a:p>
            <a:r>
              <a:rPr lang="en-US" dirty="0"/>
              <a:t>Pitch Usage</a:t>
            </a:r>
          </a:p>
        </p:txBody>
      </p:sp>
      <p:sp>
        <p:nvSpPr>
          <p:cNvPr id="3" name="Content Placeholder 2">
            <a:extLst>
              <a:ext uri="{FF2B5EF4-FFF2-40B4-BE49-F238E27FC236}">
                <a16:creationId xmlns:a16="http://schemas.microsoft.com/office/drawing/2014/main" id="{707D83AA-57F4-95D7-EB74-3D4E6CC5864A}"/>
              </a:ext>
            </a:extLst>
          </p:cNvPr>
          <p:cNvSpPr>
            <a:spLocks noGrp="1"/>
          </p:cNvSpPr>
          <p:nvPr>
            <p:ph idx="1"/>
          </p:nvPr>
        </p:nvSpPr>
        <p:spPr/>
        <p:txBody>
          <a:bodyPr/>
          <a:lstStyle/>
          <a:p>
            <a:r>
              <a:rPr lang="en-US" dirty="0"/>
              <a:t>Fastball</a:t>
            </a:r>
          </a:p>
          <a:p>
            <a:pPr lvl="1"/>
            <a:r>
              <a:rPr lang="en-US" dirty="0"/>
              <a:t>53/97 = 55%</a:t>
            </a:r>
          </a:p>
          <a:p>
            <a:r>
              <a:rPr lang="en-US" dirty="0"/>
              <a:t>Sinker</a:t>
            </a:r>
          </a:p>
          <a:p>
            <a:pPr lvl="1"/>
            <a:r>
              <a:rPr lang="en-US" dirty="0"/>
              <a:t>13/97 = 13%</a:t>
            </a:r>
          </a:p>
          <a:p>
            <a:r>
              <a:rPr lang="en-US" dirty="0"/>
              <a:t>Slider</a:t>
            </a:r>
          </a:p>
          <a:p>
            <a:pPr lvl="1"/>
            <a:r>
              <a:rPr lang="en-US" dirty="0"/>
              <a:t>19/97 = 20%</a:t>
            </a:r>
          </a:p>
          <a:p>
            <a:r>
              <a:rPr lang="en-US" dirty="0"/>
              <a:t>Curveball</a:t>
            </a:r>
          </a:p>
          <a:p>
            <a:pPr lvl="1"/>
            <a:r>
              <a:rPr lang="en-US" dirty="0"/>
              <a:t>10/97 = 10%</a:t>
            </a:r>
          </a:p>
        </p:txBody>
      </p:sp>
    </p:spTree>
    <p:extLst>
      <p:ext uri="{BB962C8B-B14F-4D97-AF65-F5344CB8AC3E}">
        <p14:creationId xmlns:p14="http://schemas.microsoft.com/office/powerpoint/2010/main" val="201171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F88E-180F-B186-7162-8EC9C54289D4}"/>
              </a:ext>
            </a:extLst>
          </p:cNvPr>
          <p:cNvSpPr>
            <a:spLocks noGrp="1"/>
          </p:cNvSpPr>
          <p:nvPr>
            <p:ph type="title"/>
          </p:nvPr>
        </p:nvSpPr>
        <p:spPr/>
        <p:txBody>
          <a:bodyPr/>
          <a:lstStyle/>
          <a:p>
            <a:r>
              <a:rPr lang="en-US" dirty="0"/>
              <a:t>Hits Given Up</a:t>
            </a:r>
          </a:p>
        </p:txBody>
      </p:sp>
      <p:sp>
        <p:nvSpPr>
          <p:cNvPr id="3" name="Content Placeholder 2">
            <a:extLst>
              <a:ext uri="{FF2B5EF4-FFF2-40B4-BE49-F238E27FC236}">
                <a16:creationId xmlns:a16="http://schemas.microsoft.com/office/drawing/2014/main" id="{5ED41C06-2BD4-8C2C-B2B4-14AF2E9D8161}"/>
              </a:ext>
            </a:extLst>
          </p:cNvPr>
          <p:cNvSpPr>
            <a:spLocks noGrp="1"/>
          </p:cNvSpPr>
          <p:nvPr>
            <p:ph idx="1"/>
          </p:nvPr>
        </p:nvSpPr>
        <p:spPr/>
        <p:txBody>
          <a:bodyPr>
            <a:normAutofit fontScale="85000" lnSpcReduction="20000"/>
          </a:bodyPr>
          <a:lstStyle/>
          <a:p>
            <a:r>
              <a:rPr lang="en-US" dirty="0"/>
              <a:t>8 Singles</a:t>
            </a:r>
          </a:p>
          <a:p>
            <a:pPr lvl="1"/>
            <a:r>
              <a:rPr lang="en-US" dirty="0"/>
              <a:t>1 Curveball, 2 Sinkers, 2 Sliders, 3 Fastballs</a:t>
            </a:r>
          </a:p>
          <a:p>
            <a:r>
              <a:rPr lang="en-US" dirty="0"/>
              <a:t>2 Doubles</a:t>
            </a:r>
          </a:p>
          <a:p>
            <a:pPr lvl="1"/>
            <a:r>
              <a:rPr lang="en-US" dirty="0"/>
              <a:t>2 Fastballs</a:t>
            </a:r>
          </a:p>
          <a:p>
            <a:r>
              <a:rPr lang="en-US" dirty="0"/>
              <a:t>1 Home Run</a:t>
            </a:r>
          </a:p>
          <a:p>
            <a:pPr lvl="1"/>
            <a:r>
              <a:rPr lang="en-US" dirty="0"/>
              <a:t>On a Fastball</a:t>
            </a:r>
          </a:p>
          <a:p>
            <a:r>
              <a:rPr lang="en-US" dirty="0"/>
              <a:t>It seems like he was hit hard on his fastball. Obviously with the highest usage it should be hit more, but all three extra base hits came off the fastball, whereas his other pitches weren’t hit as bad.</a:t>
            </a:r>
          </a:p>
          <a:p>
            <a:r>
              <a:rPr lang="en-US" dirty="0"/>
              <a:t>Additionally, 6 of the 11 hits were in the middle of the strike zone as well as 4 in the low part of the strike zone.</a:t>
            </a:r>
          </a:p>
          <a:p>
            <a:r>
              <a:rPr lang="en-US" dirty="0"/>
              <a:t>Should try to throw high zone pitches as well as more sliders and curveballs. </a:t>
            </a:r>
          </a:p>
        </p:txBody>
      </p:sp>
    </p:spTree>
    <p:extLst>
      <p:ext uri="{BB962C8B-B14F-4D97-AF65-F5344CB8AC3E}">
        <p14:creationId xmlns:p14="http://schemas.microsoft.com/office/powerpoint/2010/main" val="176585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AC6A-E434-5AF5-6F2E-68278F09E5B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45740F2-C28A-7DE5-78DC-BBDCDAD76DA7}"/>
              </a:ext>
            </a:extLst>
          </p:cNvPr>
          <p:cNvPicPr>
            <a:picLocks noGrp="1" noChangeAspect="1"/>
          </p:cNvPicPr>
          <p:nvPr>
            <p:ph idx="1"/>
          </p:nvPr>
        </p:nvPicPr>
        <p:blipFill>
          <a:blip r:embed="rId2"/>
          <a:stretch>
            <a:fillRect/>
          </a:stretch>
        </p:blipFill>
        <p:spPr>
          <a:xfrm>
            <a:off x="1963001" y="0"/>
            <a:ext cx="7048500" cy="6856586"/>
          </a:xfrm>
          <a:prstGeom prst="rect">
            <a:avLst/>
          </a:prstGeom>
        </p:spPr>
      </p:pic>
    </p:spTree>
    <p:extLst>
      <p:ext uri="{BB962C8B-B14F-4D97-AF65-F5344CB8AC3E}">
        <p14:creationId xmlns:p14="http://schemas.microsoft.com/office/powerpoint/2010/main" val="56822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D699-77A4-E3AE-5975-DE6623781711}"/>
              </a:ext>
            </a:extLst>
          </p:cNvPr>
          <p:cNvSpPr>
            <a:spLocks noGrp="1"/>
          </p:cNvSpPr>
          <p:nvPr>
            <p:ph type="title"/>
          </p:nvPr>
        </p:nvSpPr>
        <p:spPr/>
        <p:txBody>
          <a:bodyPr/>
          <a:lstStyle/>
          <a:p>
            <a:r>
              <a:rPr lang="en-US" dirty="0"/>
              <a:t>Stats</a:t>
            </a:r>
          </a:p>
        </p:txBody>
      </p:sp>
      <p:sp>
        <p:nvSpPr>
          <p:cNvPr id="3" name="Content Placeholder 2">
            <a:extLst>
              <a:ext uri="{FF2B5EF4-FFF2-40B4-BE49-F238E27FC236}">
                <a16:creationId xmlns:a16="http://schemas.microsoft.com/office/drawing/2014/main" id="{43459489-D6CF-94D1-29B4-43EBA619A9E9}"/>
              </a:ext>
            </a:extLst>
          </p:cNvPr>
          <p:cNvSpPr>
            <a:spLocks noGrp="1"/>
          </p:cNvSpPr>
          <p:nvPr>
            <p:ph idx="1"/>
          </p:nvPr>
        </p:nvSpPr>
        <p:spPr/>
        <p:txBody>
          <a:bodyPr>
            <a:normAutofit fontScale="92500" lnSpcReduction="10000"/>
          </a:bodyPr>
          <a:lstStyle/>
          <a:p>
            <a:r>
              <a:rPr lang="en-US" dirty="0"/>
              <a:t>BABIP =.611</a:t>
            </a:r>
          </a:p>
          <a:p>
            <a:r>
              <a:rPr lang="en-US" dirty="0"/>
              <a:t>H/9 = 26.98</a:t>
            </a:r>
          </a:p>
          <a:p>
            <a:r>
              <a:rPr lang="en-US" dirty="0"/>
              <a:t>K/9 = 7.36</a:t>
            </a:r>
          </a:p>
          <a:p>
            <a:r>
              <a:rPr lang="en-US" dirty="0"/>
              <a:t>BB/9 = 9.81</a:t>
            </a:r>
          </a:p>
          <a:p>
            <a:r>
              <a:rPr lang="en-US" dirty="0"/>
              <a:t>DiForte got extremely unlucky on balls put it play. He gave up 11 hits in 3 and 2/3 innings. </a:t>
            </a:r>
          </a:p>
          <a:p>
            <a:r>
              <a:rPr lang="en-US" dirty="0"/>
              <a:t>His K/9 is quite solid with 3 strikeouts in 3 and 2/3 innings.</a:t>
            </a:r>
          </a:p>
          <a:p>
            <a:pPr lvl="1"/>
            <a:r>
              <a:rPr lang="en-US" dirty="0"/>
              <a:t>2 of his 3 strikeouts came on sliders which can add to my previous claim of increased slider usage.</a:t>
            </a:r>
          </a:p>
          <a:p>
            <a:r>
              <a:rPr lang="en-US" dirty="0"/>
              <a:t>He also had a high walk rate, so command may be an issue.</a:t>
            </a:r>
          </a:p>
        </p:txBody>
      </p:sp>
    </p:spTree>
    <p:extLst>
      <p:ext uri="{BB962C8B-B14F-4D97-AF65-F5344CB8AC3E}">
        <p14:creationId xmlns:p14="http://schemas.microsoft.com/office/powerpoint/2010/main" val="209613827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Default Theme</Template>
  <TotalTime>41</TotalTime>
  <Words>257</Words>
  <Application>Microsoft Macintosh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Michael DiForte</vt:lpstr>
      <vt:lpstr>Pitch Velocities</vt:lpstr>
      <vt:lpstr>Pitch Usage</vt:lpstr>
      <vt:lpstr>Hits Given Up</vt:lpstr>
      <vt:lpstr>PowerPoint Presentation</vt:lpstr>
      <vt:lpstr>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Michael DiForte</dc:title>
  <dc:creator>Jarrett Markman</dc:creator>
  <cp:lastModifiedBy>Jarrett Markman</cp:lastModifiedBy>
  <cp:revision>23</cp:revision>
  <dcterms:created xsi:type="dcterms:W3CDTF">2022-06-26T06:25:03Z</dcterms:created>
  <dcterms:modified xsi:type="dcterms:W3CDTF">2022-06-26T07:06:29Z</dcterms:modified>
</cp:coreProperties>
</file>