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61D2E6-9FEF-AD43-8319-E5C939AA83A8}">
          <p14:sldIdLst>
            <p14:sldId id="256"/>
          </p14:sldIdLst>
        </p14:section>
        <p14:section name="Pitch Usage" id="{EDAF43BA-2E9D-0A4D-9F6B-C7221C11C615}">
          <p14:sldIdLst>
            <p14:sldId id="257"/>
            <p14:sldId id="258"/>
            <p14:sldId id="259"/>
          </p14:sldIdLst>
        </p14:section>
        <p14:section name="Batted Balls" id="{25905B78-8C7D-344C-BB66-16225D4DCEAB}">
          <p14:sldIdLst>
            <p14:sldId id="260"/>
            <p14:sldId id="261"/>
          </p14:sldIdLst>
        </p14:section>
        <p14:section name="Stats and Comparison" id="{5693385A-E266-5E45-9FC6-18879B4CB59C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1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4AE3-B75C-61A3-E41C-3E09CA8B4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Michael DiForte 2</a:t>
            </a:r>
            <a:r>
              <a:rPr lang="en-US" baseline="30000" dirty="0"/>
              <a:t>nd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2BF84-5120-E547-5FDF-5D619460E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06/19/2022</a:t>
            </a:r>
          </a:p>
        </p:txBody>
      </p:sp>
    </p:spTree>
    <p:extLst>
      <p:ext uri="{BB962C8B-B14F-4D97-AF65-F5344CB8AC3E}">
        <p14:creationId xmlns:p14="http://schemas.microsoft.com/office/powerpoint/2010/main" val="193060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E548-EA28-BD60-C0F6-D60EE15C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FB4C-38A2-868B-4157-131F5516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82.4MPH</a:t>
            </a:r>
          </a:p>
          <a:p>
            <a:r>
              <a:rPr lang="en-US" sz="1800" dirty="0"/>
              <a:t>Max Velocity = 85MPH</a:t>
            </a:r>
          </a:p>
          <a:p>
            <a:r>
              <a:rPr lang="en-US" sz="1800" dirty="0"/>
              <a:t>63% Usage</a:t>
            </a:r>
          </a:p>
          <a:p>
            <a:r>
              <a:rPr lang="en-US" sz="1800" dirty="0"/>
              <a:t>DiForte’s fastball was super consistent throughout the entire game and peaked at 85MPH.</a:t>
            </a:r>
          </a:p>
          <a:p>
            <a:r>
              <a:rPr lang="en-US" sz="1800" dirty="0"/>
              <a:t>He even reached 84MPH on his final fastball thrown.</a:t>
            </a:r>
          </a:p>
          <a:p>
            <a:r>
              <a:rPr lang="en-US" sz="1800" dirty="0"/>
              <a:t>Aside from 2 outliers 64 of 66 fastballs were above 80MPH.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A17B5-2C42-FF94-0C59-FFA4782C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274E-58BB-D7A9-F9BD-2ABD4BE6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Breaking 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87B3-D5E5-D968-16FF-1F52BACC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26166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Velocity = 72.8</a:t>
            </a:r>
          </a:p>
          <a:p>
            <a:r>
              <a:rPr lang="en-US" dirty="0"/>
              <a:t>Max Velocity = 76MPH</a:t>
            </a:r>
          </a:p>
          <a:p>
            <a:r>
              <a:rPr lang="en-US" dirty="0"/>
              <a:t>24% Usage</a:t>
            </a:r>
          </a:p>
          <a:p>
            <a:r>
              <a:rPr lang="en-US" dirty="0"/>
              <a:t>Aside from one outlier of 64MPH his breaking ball was super consistent.</a:t>
            </a:r>
          </a:p>
          <a:p>
            <a:r>
              <a:rPr lang="en-US" dirty="0"/>
              <a:t>His breaking ball mostly ranged around 70-76MPH consistently.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30778-FC44-7FBB-602E-1CF91C30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87" y="-1"/>
            <a:ext cx="8085513" cy="68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4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2640-49D8-4436-D6D9-67D67FE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Changeup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32EC-ACD6-601A-3DB1-09B80C29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Velocity = 78.4MPH</a:t>
            </a:r>
          </a:p>
          <a:p>
            <a:r>
              <a:rPr lang="en-US" dirty="0"/>
              <a:t>Max Velocity = 82MPH</a:t>
            </a:r>
          </a:p>
          <a:p>
            <a:r>
              <a:rPr lang="en-US" dirty="0"/>
              <a:t>13% Usage</a:t>
            </a:r>
          </a:p>
          <a:p>
            <a:r>
              <a:rPr lang="en-US" dirty="0"/>
              <a:t>DiForte did not use his changeup much. </a:t>
            </a:r>
          </a:p>
          <a:p>
            <a:r>
              <a:rPr lang="en-US" dirty="0"/>
              <a:t>He threw his changeup in the 80s during the beginning of his start.</a:t>
            </a:r>
          </a:p>
          <a:p>
            <a:r>
              <a:rPr lang="en-US" dirty="0"/>
              <a:t>He didn’t throw his changeup much until the end of his start where he threw more in the high 70s.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CEE7A-520D-5AE2-90F4-8F7B8C14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EDB5-8CA9-C7A9-F706-BC1D6C68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D14C-1BAC-B3C6-9FC8-C77CB1CF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793" y="2336873"/>
            <a:ext cx="297041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DiForte performed really well on balls that were put in play. </a:t>
            </a:r>
          </a:p>
          <a:p>
            <a:r>
              <a:rPr lang="en-US" dirty="0"/>
              <a:t>He gave up 4 hits (all on fastballs) and of varying locations. </a:t>
            </a:r>
          </a:p>
          <a:p>
            <a:r>
              <a:rPr lang="en-US" dirty="0" err="1"/>
              <a:t>Esai</a:t>
            </a:r>
            <a:r>
              <a:rPr lang="en-US" dirty="0"/>
              <a:t> Santos had 3 of the hits. And all the hits were from left-handed batters.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A506A-26B3-2A74-6470-47792C71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6" y="0"/>
            <a:ext cx="4610793" cy="3913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E3172-1D6B-96F5-3E8D-A4ECA963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4302"/>
            <a:ext cx="4610793" cy="39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68B-630C-90B1-BEBD-836037FC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0CE-1EAE-6981-9F9A-6D295520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499" y="2336873"/>
            <a:ext cx="3045004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DiForte found a lot of success on pitches inside against right-handed hitters getting 5 outs from inside pitches (4 fastballs)</a:t>
            </a:r>
          </a:p>
          <a:p>
            <a:r>
              <a:rPr lang="en-US" dirty="0"/>
              <a:t>Of his batted outs he got 10 out on fastballs and 3 and 2 for his changeup and breaking ball.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C2F26-2E2F-6725-5517-88EE4102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705" y="1"/>
            <a:ext cx="4583294" cy="3890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5718F-0362-A202-D5B6-78A20E2B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957"/>
            <a:ext cx="4573499" cy="38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3AA-A435-3D0B-07AB-55ADE9B2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D762-6ACC-E388-969B-A7E44F62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BABIP = .211</a:t>
            </a:r>
          </a:p>
          <a:p>
            <a:pPr lvl="1"/>
            <a:r>
              <a:rPr lang="en-US" dirty="0"/>
              <a:t>BABIP (without </a:t>
            </a:r>
            <a:r>
              <a:rPr lang="en-US" dirty="0" err="1"/>
              <a:t>Esai</a:t>
            </a:r>
            <a:r>
              <a:rPr lang="en-US" dirty="0"/>
              <a:t> Santos) = .067</a:t>
            </a:r>
          </a:p>
          <a:p>
            <a:r>
              <a:rPr lang="en-US" dirty="0"/>
              <a:t>H/9 = 5.14</a:t>
            </a:r>
          </a:p>
          <a:p>
            <a:r>
              <a:rPr lang="en-US" dirty="0"/>
              <a:t>K/9 = 6.43</a:t>
            </a:r>
          </a:p>
          <a:p>
            <a:r>
              <a:rPr lang="en-US" dirty="0"/>
              <a:t>BB/9 = 6.43</a:t>
            </a:r>
          </a:p>
          <a:p>
            <a:r>
              <a:rPr lang="en-US" dirty="0"/>
              <a:t>K:BB = 1</a:t>
            </a:r>
          </a:p>
          <a:p>
            <a:r>
              <a:rPr lang="en-US" dirty="0"/>
              <a:t>DiForte pitched extremely well to contact, however he struggled with his command, seen in a high walk rate as well as a poor strikeout to walk ratio of 1. </a:t>
            </a:r>
          </a:p>
          <a:p>
            <a:r>
              <a:rPr lang="en-US" dirty="0"/>
              <a:t>If you eliminate his matchups against </a:t>
            </a:r>
            <a:r>
              <a:rPr lang="en-US" dirty="0" err="1"/>
              <a:t>Esai</a:t>
            </a:r>
            <a:r>
              <a:rPr lang="en-US" dirty="0"/>
              <a:t> Santos, DiForte pitched even better against the rest of the team, giving up a .067 BABIP to hitters not named </a:t>
            </a:r>
            <a:r>
              <a:rPr lang="en-US" dirty="0" err="1"/>
              <a:t>Esai</a:t>
            </a:r>
            <a:r>
              <a:rPr lang="en-US" dirty="0"/>
              <a:t> Santos. </a:t>
            </a:r>
          </a:p>
        </p:txBody>
      </p:sp>
    </p:spTree>
    <p:extLst>
      <p:ext uri="{BB962C8B-B14F-4D97-AF65-F5344CB8AC3E}">
        <p14:creationId xmlns:p14="http://schemas.microsoft.com/office/powerpoint/2010/main" val="13318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7DDA-0DCF-6511-5900-6E02444B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his 1</a:t>
            </a:r>
            <a:r>
              <a:rPr lang="en-US" baseline="30000" dirty="0"/>
              <a:t>st</a:t>
            </a:r>
            <a:r>
              <a:rPr lang="en-US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D0B6-6826-F1AD-FB0B-4B9FF23A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difference for DiForte from his first to second start is that his BABIP was much better in his second start than his first. </a:t>
            </a:r>
          </a:p>
          <a:p>
            <a:r>
              <a:rPr lang="en-US" dirty="0"/>
              <a:t>He had a poor walk rate in his first start and while his walk rate lowered this start, it’s still poor overall. </a:t>
            </a:r>
          </a:p>
          <a:p>
            <a:r>
              <a:rPr lang="en-US" dirty="0"/>
              <a:t>His strikeout rate also isn’t the best, and he walks batters more often than he strikes them out.</a:t>
            </a:r>
          </a:p>
          <a:p>
            <a:r>
              <a:rPr lang="en-US" dirty="0"/>
              <a:t>I would suggest an increased usage of inside fastballs on right-handed hitters as he performed well on contact when right handers had an inside fastball.</a:t>
            </a:r>
          </a:p>
          <a:p>
            <a:r>
              <a:rPr lang="en-US" dirty="0"/>
              <a:t>An increase in Changeup and Curveball usage may also lead to better BABIP numbers as the opposing team went 0 for 5 on the two pitches combined. </a:t>
            </a:r>
          </a:p>
        </p:txBody>
      </p:sp>
    </p:spTree>
    <p:extLst>
      <p:ext uri="{BB962C8B-B14F-4D97-AF65-F5344CB8AC3E}">
        <p14:creationId xmlns:p14="http://schemas.microsoft.com/office/powerpoint/2010/main" val="34488496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</TotalTime>
  <Words>463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Michael DiForte 2nd Start</vt:lpstr>
      <vt:lpstr>Fastball Usage</vt:lpstr>
      <vt:lpstr>Breaking Ball Usage</vt:lpstr>
      <vt:lpstr>Changeup Usage</vt:lpstr>
      <vt:lpstr>Hits</vt:lpstr>
      <vt:lpstr>Outs</vt:lpstr>
      <vt:lpstr>Stats</vt:lpstr>
      <vt:lpstr>Comparison to his 1st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DiForte</dc:title>
  <dc:creator>Jarrett Markman</dc:creator>
  <cp:lastModifiedBy>Jarrett Markman</cp:lastModifiedBy>
  <cp:revision>39</cp:revision>
  <dcterms:created xsi:type="dcterms:W3CDTF">2022-06-27T23:06:31Z</dcterms:created>
  <dcterms:modified xsi:type="dcterms:W3CDTF">2022-06-28T00:44:38Z</dcterms:modified>
</cp:coreProperties>
</file>