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064771-2F91-104D-86D4-169A0C295BC7}">
          <p14:sldIdLst>
            <p14:sldId id="256"/>
          </p14:sldIdLst>
        </p14:section>
        <p14:section name="Pitch Usage" id="{011ABF14-06C1-1A44-87C4-C44738C8D92C}">
          <p14:sldIdLst>
            <p14:sldId id="257"/>
            <p14:sldId id="259"/>
            <p14:sldId id="258"/>
          </p14:sldIdLst>
        </p14:section>
        <p14:section name="Batted Balls" id="{17691675-F925-7A4D-ADEA-C58263882E03}">
          <p14:sldIdLst>
            <p14:sldId id="260"/>
          </p14:sldIdLst>
        </p14:section>
        <p14:section name="Stats and Comparisons" id="{B5A50F40-4076-2643-9AD4-E8022665A1E4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803C-9EE2-1BAE-CFED-77FE5224A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Michael DiForte 3</a:t>
            </a:r>
            <a:r>
              <a:rPr lang="en-US" baseline="30000" dirty="0"/>
              <a:t>rd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428F7-A06D-6B39-177B-4D76A4AEE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06/28/22</a:t>
            </a:r>
          </a:p>
        </p:txBody>
      </p:sp>
    </p:spTree>
    <p:extLst>
      <p:ext uri="{BB962C8B-B14F-4D97-AF65-F5344CB8AC3E}">
        <p14:creationId xmlns:p14="http://schemas.microsoft.com/office/powerpoint/2010/main" val="392284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AAB25-89FE-E752-D39C-63560DF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F1A2-37BB-C2A9-3326-15B17B15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Average Velocity = 81MPH</a:t>
            </a:r>
          </a:p>
          <a:p>
            <a:r>
              <a:rPr lang="en-US" sz="1800" dirty="0"/>
              <a:t>Max Velocity = 84MPH</a:t>
            </a:r>
          </a:p>
          <a:p>
            <a:r>
              <a:rPr lang="en-US" sz="1800" dirty="0"/>
              <a:t>47% Usage</a:t>
            </a:r>
          </a:p>
          <a:p>
            <a:r>
              <a:rPr lang="en-US" sz="1800" dirty="0"/>
              <a:t>DiForte’s fastball, like in his other starts, was very consistent again.</a:t>
            </a:r>
          </a:p>
          <a:p>
            <a:r>
              <a:rPr lang="en-US" sz="1800" dirty="0"/>
              <a:t>The trendline is almost directly straight which indicates consistent velocity.</a:t>
            </a:r>
          </a:p>
          <a:p>
            <a:r>
              <a:rPr lang="en-US" sz="1800" dirty="0"/>
              <a:t>DiForte even peaked in his velocity at 84MPH towards the end of his start. </a:t>
            </a:r>
          </a:p>
          <a:p>
            <a:r>
              <a:rPr lang="en-US" sz="1800" dirty="0"/>
              <a:t>DiForte hovered around 80-81MPH with a decent number of 82-83MPH fastballs over the course of his start.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EC3FE0B-27FF-B194-627A-07DCCFA3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06542"/>
            <a:ext cx="6303134" cy="50144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68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0A25D-7DFA-586F-7BA7-AA5F6F88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EB48-7AFF-79D4-427A-29CC3B4E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70.3MPH</a:t>
            </a:r>
          </a:p>
          <a:p>
            <a:r>
              <a:rPr lang="en-US" sz="1800" dirty="0"/>
              <a:t>Max Velocity = 76MPH</a:t>
            </a:r>
          </a:p>
          <a:p>
            <a:r>
              <a:rPr lang="en-US" sz="1800" dirty="0"/>
              <a:t>35% Usage</a:t>
            </a:r>
          </a:p>
          <a:p>
            <a:r>
              <a:rPr lang="en-US" sz="1800" dirty="0"/>
              <a:t>DiForte’s breaking ball grew in velocity over the course of the game. </a:t>
            </a:r>
          </a:p>
          <a:p>
            <a:r>
              <a:rPr lang="en-US" sz="1800" dirty="0"/>
              <a:t>Initially, his breaking ball hovered around 69-71MPH, however, with game progression it hovered more around 69-73MPH.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F61D-E7FB-024C-78E2-92E59A8FA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06542"/>
            <a:ext cx="6303134" cy="50144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01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15C72-8A3F-7802-33F6-01BDCEC0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Changeup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0A33-F9A3-B399-1B7E-981419F9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78MPH</a:t>
            </a:r>
          </a:p>
          <a:p>
            <a:r>
              <a:rPr lang="en-US" sz="1800" dirty="0"/>
              <a:t>Max Velocity = 79MPH</a:t>
            </a:r>
          </a:p>
          <a:p>
            <a:r>
              <a:rPr lang="en-US" sz="1800" dirty="0"/>
              <a:t>18% Usage</a:t>
            </a:r>
          </a:p>
          <a:p>
            <a:r>
              <a:rPr lang="en-US" sz="1800" dirty="0"/>
              <a:t>Like his other performances and pitches, his changeup was consistent. </a:t>
            </a:r>
          </a:p>
          <a:p>
            <a:r>
              <a:rPr lang="en-US" sz="1800" dirty="0"/>
              <a:t>Aside from 3 pitches, all his changeups were of 78 or 79MPH. 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DC9CE-0ABD-54BA-FF28-36692B695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06542"/>
            <a:ext cx="6303134" cy="50144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98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F8937-5802-3829-C68A-2F814740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Batted Balls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C26B-8CBE-AA9C-5D22-875DABEF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/>
              <a:t>DiForte gave up a lot of contact, having 22 total batted balls. </a:t>
            </a:r>
          </a:p>
          <a:p>
            <a:r>
              <a:rPr lang="en-US" sz="1800" dirty="0"/>
              <a:t>His breaking ball got hit hard, ultimately having a .667 BABIP as hitters were 4-for-6 against the pitch.</a:t>
            </a:r>
          </a:p>
          <a:p>
            <a:r>
              <a:rPr lang="en-US" sz="1800" dirty="0"/>
              <a:t>His changeup was effective when put in play, however, as hitters were 0-for-3 on his changeup. </a:t>
            </a:r>
          </a:p>
          <a:p>
            <a:r>
              <a:rPr lang="en-US" sz="1800" dirty="0"/>
              <a:t>Hitters went 2-for-6 on Mid-Mid pitches.</a:t>
            </a:r>
          </a:p>
          <a:p>
            <a:r>
              <a:rPr lang="en-US" sz="1800" dirty="0"/>
              <a:t>Hitters went 4-for-11 on his fastball, more effective than his breaking ball, but got hit hard. </a:t>
            </a:r>
          </a:p>
          <a:p>
            <a:r>
              <a:rPr lang="en-US" sz="1800" dirty="0"/>
              <a:t>Left-Handed hitters went 2-for-2 on middle outside pitches (one a fastball, one a breaking ball)</a:t>
            </a:r>
          </a:p>
          <a:p>
            <a:r>
              <a:rPr lang="en-US" sz="1800" dirty="0"/>
              <a:t>Left-Handed hitters went 2-for-4 on middle inside pitches(one fastball, one breaking ball). </a:t>
            </a:r>
          </a:p>
          <a:p>
            <a:r>
              <a:rPr lang="en-US" sz="1800" dirty="0"/>
              <a:t>Righties went 1-for-8 and Lefties went 7-for-14, so DiForte got hit pretty hard by the Lefties to say the least. </a:t>
            </a:r>
          </a:p>
        </p:txBody>
      </p:sp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F6C415C-866F-5ED6-737A-ED1769BBA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622" y="609600"/>
            <a:ext cx="374207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16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C6C7-0B0F-419B-6C85-43E9F8F0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7A02-6AFE-3346-45F6-5FFC742E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BABIP = .364</a:t>
            </a:r>
          </a:p>
          <a:p>
            <a:r>
              <a:rPr lang="en-US" dirty="0"/>
              <a:t>H/9 = 14.4</a:t>
            </a:r>
          </a:p>
          <a:p>
            <a:r>
              <a:rPr lang="en-US" dirty="0"/>
              <a:t>K/9 = 3.6</a:t>
            </a:r>
          </a:p>
          <a:p>
            <a:r>
              <a:rPr lang="en-US" dirty="0"/>
              <a:t>BB/9 = 5.4</a:t>
            </a:r>
          </a:p>
          <a:p>
            <a:r>
              <a:rPr lang="en-US" dirty="0"/>
              <a:t>K:BB = 0.67</a:t>
            </a:r>
          </a:p>
          <a:p>
            <a:r>
              <a:rPr lang="en-US" dirty="0"/>
              <a:t>DiForte got unlucky with balls in play which might indicate why the H/9 may seem high.. </a:t>
            </a:r>
          </a:p>
          <a:p>
            <a:r>
              <a:rPr lang="en-US" dirty="0"/>
              <a:t>His BB/9 is more concerning because he had more walks than strikeouts and his H/9 should decrease with an increased changeup usage, and a decreased breaking ball usage. </a:t>
            </a:r>
          </a:p>
          <a:p>
            <a:r>
              <a:rPr lang="en-US" dirty="0"/>
              <a:t>If DiForte could have pitched against Left-Handed Batters better, his entire line could be drastically different. </a:t>
            </a:r>
          </a:p>
        </p:txBody>
      </p:sp>
    </p:spTree>
    <p:extLst>
      <p:ext uri="{BB962C8B-B14F-4D97-AF65-F5344CB8AC3E}">
        <p14:creationId xmlns:p14="http://schemas.microsoft.com/office/powerpoint/2010/main" val="329125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F2CD-31F8-D4D9-FD1E-89C46308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461C-2DCB-D2E4-9D45-C301D7C4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DiForte seems to have some command issues, as his walks per nine has been high in every single one of his starts.</a:t>
            </a:r>
          </a:p>
          <a:p>
            <a:r>
              <a:rPr lang="en-US" dirty="0"/>
              <a:t>In two of his starts he have a higher walk rate than strikeout rate. </a:t>
            </a:r>
          </a:p>
          <a:p>
            <a:r>
              <a:rPr lang="en-US" dirty="0"/>
              <a:t>In his second start, he had a BABIP of .211 which is a lot lower than his first starts’ BABIP of .611</a:t>
            </a:r>
          </a:p>
          <a:p>
            <a:r>
              <a:rPr lang="en-US" dirty="0"/>
              <a:t>His BABIP in this start could very well be an accurate representation of how he pitches to contact. </a:t>
            </a:r>
          </a:p>
          <a:p>
            <a:r>
              <a:rPr lang="en-US" dirty="0"/>
              <a:t>I believe with an increased Fastball and Changeup Usage that BABIP should be closer to .211 than .611.</a:t>
            </a:r>
          </a:p>
        </p:txBody>
      </p:sp>
    </p:spTree>
    <p:extLst>
      <p:ext uri="{BB962C8B-B14F-4D97-AF65-F5344CB8AC3E}">
        <p14:creationId xmlns:p14="http://schemas.microsoft.com/office/powerpoint/2010/main" val="12065751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118</TotalTime>
  <Words>502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Michael DiForte 3rd Start</vt:lpstr>
      <vt:lpstr>Fastball Usage</vt:lpstr>
      <vt:lpstr>Breaking Ball Usage</vt:lpstr>
      <vt:lpstr>Changeup Usage</vt:lpstr>
      <vt:lpstr>Batted Balls</vt:lpstr>
      <vt:lpstr>Stats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DiForte 3rd Start</dc:title>
  <dc:creator>Jarrett Markman</dc:creator>
  <cp:lastModifiedBy>Jarrett Markman</cp:lastModifiedBy>
  <cp:revision>41</cp:revision>
  <dcterms:created xsi:type="dcterms:W3CDTF">2022-06-30T02:09:48Z</dcterms:created>
  <dcterms:modified xsi:type="dcterms:W3CDTF">2022-06-30T04:08:44Z</dcterms:modified>
</cp:coreProperties>
</file>