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E1A348-0D29-C44A-A9EE-B240AE089535}">
          <p14:sldIdLst>
            <p14:sldId id="256"/>
          </p14:sldIdLst>
        </p14:section>
        <p14:section name="Pitch Usage" id="{7C63FA72-DEBE-F646-96E7-815B66EB6426}">
          <p14:sldIdLst>
            <p14:sldId id="257"/>
            <p14:sldId id="258"/>
          </p14:sldIdLst>
        </p14:section>
        <p14:section name="Batted Balls" id="{EEF18FDA-778E-0C49-B4FE-0C6F5E056C31}">
          <p14:sldIdLst>
            <p14:sldId id="259"/>
            <p14:sldId id="260"/>
          </p14:sldIdLst>
        </p14:section>
        <p14:section name="Stats and Comparison" id="{30C42FA3-32BF-0E4B-8BE6-C2FF0B904871}">
          <p14:sldIdLst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5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9D3A-D774-FB8A-B421-DDCC7629F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DiForte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9C893-0382-73A1-3698-E00B3821D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07/09/22</a:t>
            </a:r>
          </a:p>
        </p:txBody>
      </p:sp>
    </p:spTree>
    <p:extLst>
      <p:ext uri="{BB962C8B-B14F-4D97-AF65-F5344CB8AC3E}">
        <p14:creationId xmlns:p14="http://schemas.microsoft.com/office/powerpoint/2010/main" val="217897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7FF7F-6246-1E2B-2DCA-8DBB0830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Fastball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F809-824A-2847-11CF-8EA41AE4A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Average Velocity = 80.4MPH</a:t>
            </a:r>
          </a:p>
          <a:p>
            <a:r>
              <a:rPr lang="en-US" sz="1800" dirty="0"/>
              <a:t>Max Velocity = 84MPH</a:t>
            </a:r>
          </a:p>
          <a:p>
            <a:r>
              <a:rPr lang="en-US" sz="1800" dirty="0"/>
              <a:t>58% Usage</a:t>
            </a:r>
          </a:p>
          <a:p>
            <a:r>
              <a:rPr lang="en-US" sz="1800" dirty="0"/>
              <a:t>Unlike in his past starts, </a:t>
            </a:r>
            <a:r>
              <a:rPr lang="en-US" sz="1800" dirty="0" err="1"/>
              <a:t>DiForte</a:t>
            </a:r>
            <a:r>
              <a:rPr lang="en-US" sz="1800" dirty="0"/>
              <a:t> lost a lot of his velocity around the 60-pitch mark. </a:t>
            </a:r>
          </a:p>
          <a:p>
            <a:r>
              <a:rPr lang="en-US" sz="1800" dirty="0"/>
              <a:t>He hovered around the low-mid 80s for most of the game until he started losing velocity</a:t>
            </a:r>
          </a:p>
          <a:p>
            <a:r>
              <a:rPr lang="en-US" sz="1800" dirty="0"/>
              <a:t>There were 3 singles after the 80-pitch mark, which could be due to lost velocity.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5E173E3-6533-EF42-C51F-2053DFCF1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883629"/>
            <a:ext cx="6303134" cy="506026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90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5BC02-4C95-E6CB-839D-019F84F4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Breaking 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1F39A-1A29-17C5-D09E-A522D8F59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70.6MPH</a:t>
            </a:r>
          </a:p>
          <a:p>
            <a:r>
              <a:rPr lang="en-US" sz="1800" dirty="0"/>
              <a:t>Max Velocity = 77MPH</a:t>
            </a:r>
          </a:p>
          <a:p>
            <a:r>
              <a:rPr lang="en-US" sz="1800" dirty="0"/>
              <a:t>34% Usage</a:t>
            </a:r>
          </a:p>
          <a:p>
            <a:r>
              <a:rPr lang="en-US" sz="1800" dirty="0"/>
              <a:t>DiForte’s breaking ball was consistent for the most part, with a lot of his breaking balls in the high 60s/low 70s range. </a:t>
            </a:r>
          </a:p>
          <a:p>
            <a:r>
              <a:rPr lang="en-US" sz="1800" dirty="0"/>
              <a:t>The velocity range of his breaking ball was 11MPH.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FDBD529-F541-B6B7-B2B7-24C3ED317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883629"/>
            <a:ext cx="6303134" cy="506026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134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8893-4B51-C4B4-7F43-362232A7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08A0-BA09-6C9E-2343-3B0C1075A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4835" y="2336873"/>
            <a:ext cx="3893807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Right-handed hitters went 2-for-3 on outside fastballs. </a:t>
            </a:r>
          </a:p>
          <a:p>
            <a:r>
              <a:rPr lang="en-US" dirty="0"/>
              <a:t>DiForte’s fastball gave up 6 hits, his breaking ball only gave up 1. </a:t>
            </a:r>
          </a:p>
          <a:p>
            <a:r>
              <a:rPr lang="en-US" dirty="0"/>
              <a:t>His groundball rate on balls in play was 50%. </a:t>
            </a:r>
          </a:p>
          <a:p>
            <a:r>
              <a:rPr lang="en-US" dirty="0" err="1"/>
              <a:t>DiForte</a:t>
            </a:r>
            <a:r>
              <a:rPr lang="en-US" dirty="0"/>
              <a:t> also got 2 lineouts.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B0440-E51B-3E57-888D-7E7977C33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642" y="0"/>
            <a:ext cx="4483359" cy="3599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D947F5-04EC-4467-87D5-BFD5BB23F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5386"/>
            <a:ext cx="3814835" cy="30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0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99C1-C4E9-F7C5-5813-4D96FA8F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CC39-C1A0-2526-98BF-4B6B0F518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605" y="2336873"/>
            <a:ext cx="4293183" cy="35993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DiForte’s breaking ball played well to contact. </a:t>
            </a:r>
          </a:p>
          <a:p>
            <a:r>
              <a:rPr lang="en-US" dirty="0" err="1"/>
              <a:t>DiForte</a:t>
            </a:r>
            <a:r>
              <a:rPr lang="en-US" dirty="0"/>
              <a:t> yielded a .200 BABIP on low pitches. </a:t>
            </a:r>
          </a:p>
          <a:p>
            <a:r>
              <a:rPr lang="en-US" dirty="0"/>
              <a:t>His changeup also got 2 field outs despite one being a lineout. </a:t>
            </a:r>
          </a:p>
          <a:p>
            <a:r>
              <a:rPr lang="en-US" dirty="0" err="1"/>
              <a:t>DiForte</a:t>
            </a:r>
            <a:r>
              <a:rPr lang="en-US" dirty="0"/>
              <a:t> also did well on low-inside pitches to right-handed hitters. Also getting a .200 BABIP. </a:t>
            </a:r>
          </a:p>
          <a:p>
            <a:r>
              <a:rPr lang="en-US" dirty="0" err="1"/>
              <a:t>DiForte</a:t>
            </a:r>
            <a:r>
              <a:rPr lang="en-US" dirty="0"/>
              <a:t> got 5 outs and gave up 0 hits on high batted balls in play.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E9784-C7B6-920D-B361-E2720CA2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788" y="0"/>
            <a:ext cx="4271211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175CC1-3B88-774E-39F4-68288F440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945698"/>
            <a:ext cx="3627604" cy="2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8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88BA-2E79-812A-1D00-4E030373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D17AB-9735-AE29-1B06-9120C899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BABIP = .286</a:t>
            </a:r>
          </a:p>
          <a:p>
            <a:r>
              <a:rPr lang="en-US" dirty="0"/>
              <a:t>H/9 = 7.88</a:t>
            </a:r>
          </a:p>
          <a:p>
            <a:r>
              <a:rPr lang="en-US" dirty="0"/>
              <a:t>K/9 = 2.25 (super lucky with balls in play super low strikeout rate)</a:t>
            </a:r>
          </a:p>
          <a:p>
            <a:r>
              <a:rPr lang="en-US" dirty="0"/>
              <a:t>BB/9 = 2.25</a:t>
            </a:r>
          </a:p>
          <a:p>
            <a:r>
              <a:rPr lang="en-US" dirty="0"/>
              <a:t>K:BB = 1</a:t>
            </a:r>
          </a:p>
          <a:p>
            <a:r>
              <a:rPr lang="en-US" dirty="0"/>
              <a:t>K% = 6.25%</a:t>
            </a:r>
          </a:p>
          <a:p>
            <a:r>
              <a:rPr lang="en-US" dirty="0"/>
              <a:t>BB% = 6.25%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0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AD81-24EC-4AF1-AF99-A72E03A6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9537-C452-81DE-5346-C106E92A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DiForte</a:t>
            </a:r>
            <a:r>
              <a:rPr lang="en-US" dirty="0"/>
              <a:t> continued his trend on low strikeout rates and poor strikeout to walk rates. </a:t>
            </a:r>
          </a:p>
          <a:p>
            <a:r>
              <a:rPr lang="en-US" dirty="0"/>
              <a:t>This was his first start in which his fastball decreased in velocity. </a:t>
            </a:r>
          </a:p>
          <a:p>
            <a:r>
              <a:rPr lang="en-US" dirty="0"/>
              <a:t>The decrease in velocity can also explain why he gave up 4 singles after the 75-pitch mark. </a:t>
            </a:r>
          </a:p>
          <a:p>
            <a:r>
              <a:rPr lang="en-US" dirty="0"/>
              <a:t>As stated in his previous reports, his breaking ball and changeup both perform well to contact.</a:t>
            </a:r>
          </a:p>
          <a:p>
            <a:r>
              <a:rPr lang="en-US" dirty="0"/>
              <a:t>DiForte’s off-speed pitches seem to perform well to contact however he might have a lot of BABIP luck from his past 3 starts.</a:t>
            </a:r>
          </a:p>
          <a:p>
            <a:r>
              <a:rPr lang="en-US" dirty="0"/>
              <a:t>He could have appearances like his first start, in which he gave up a BABIP of .611 and a H/9 &gt; 25.</a:t>
            </a:r>
          </a:p>
        </p:txBody>
      </p:sp>
    </p:spTree>
    <p:extLst>
      <p:ext uri="{BB962C8B-B14F-4D97-AF65-F5344CB8AC3E}">
        <p14:creationId xmlns:p14="http://schemas.microsoft.com/office/powerpoint/2010/main" val="13716538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50</TotalTime>
  <Words>390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Michael DiForte 4th Start</vt:lpstr>
      <vt:lpstr>Fastball Usage</vt:lpstr>
      <vt:lpstr>Breaking Ball Usage</vt:lpstr>
      <vt:lpstr>Hits</vt:lpstr>
      <vt:lpstr>Field Outs</vt:lpstr>
      <vt:lpstr>Stats</vt:lpstr>
      <vt:lpstr>Start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DiForte xth Start</dc:title>
  <dc:creator>Jarrett Markman</dc:creator>
  <cp:lastModifiedBy>Jarrett Markman</cp:lastModifiedBy>
  <cp:revision>43</cp:revision>
  <dcterms:created xsi:type="dcterms:W3CDTF">2022-07-10T18:35:31Z</dcterms:created>
  <dcterms:modified xsi:type="dcterms:W3CDTF">2022-07-10T19:26:27Z</dcterms:modified>
</cp:coreProperties>
</file>