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ADCEB-33F3-6144-BCA5-C98D41D80A28}">
          <p14:sldIdLst>
            <p14:sldId id="256"/>
          </p14:sldIdLst>
        </p14:section>
        <p14:section name="Pitch Usage" id="{89EF7FE3-CB1A-9342-9A92-779224A2360C}">
          <p14:sldIdLst>
            <p14:sldId id="257"/>
            <p14:sldId id="258"/>
          </p14:sldIdLst>
        </p14:section>
        <p14:section name="Batted Balls" id="{AFC8CB60-4345-9045-9E66-E485B085F3FC}">
          <p14:sldIdLst>
            <p14:sldId id="259"/>
            <p14:sldId id="260"/>
          </p14:sldIdLst>
        </p14:section>
        <p14:section name="Stats and Comparison" id="{5DC5F6D7-91F1-6A4B-939B-012ECF6E6FDF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1C6-D9DD-058F-82D7-5453B76F2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DiForte</a:t>
            </a:r>
            <a:r>
              <a:rPr lang="en-US" dirty="0"/>
              <a:t> 6</a:t>
            </a:r>
            <a:r>
              <a:rPr lang="en-US" baseline="30000" dirty="0"/>
              <a:t>th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D69D-A354-C253-5EC5-27F26B0F0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07/21/22</a:t>
            </a:r>
          </a:p>
        </p:txBody>
      </p:sp>
    </p:spTree>
    <p:extLst>
      <p:ext uri="{BB962C8B-B14F-4D97-AF65-F5344CB8AC3E}">
        <p14:creationId xmlns:p14="http://schemas.microsoft.com/office/powerpoint/2010/main" val="352627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0BF23-B418-4507-4C29-FC1838E8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Fastball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0792-F341-6D3E-F5DE-EA71FAEC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Average Velocity = 81.5MPH</a:t>
            </a:r>
          </a:p>
          <a:p>
            <a:r>
              <a:rPr lang="en-US" sz="1800" dirty="0"/>
              <a:t>Max Velocity = 87MPH</a:t>
            </a:r>
          </a:p>
          <a:p>
            <a:r>
              <a:rPr lang="en-US" sz="1800" dirty="0"/>
              <a:t>69% Usage</a:t>
            </a:r>
          </a:p>
          <a:p>
            <a:r>
              <a:rPr lang="en-US" sz="1800" dirty="0" err="1"/>
              <a:t>DiForte</a:t>
            </a:r>
            <a:r>
              <a:rPr lang="en-US" sz="1800" dirty="0"/>
              <a:t> threw an 87MPH fastball to start the game, however as he reached the ~15 pitch mark his fastball dipped and hovered almost exclusively in the 80-82MPH range.</a:t>
            </a:r>
          </a:p>
          <a:p>
            <a:r>
              <a:rPr lang="en-US" sz="1800" dirty="0"/>
              <a:t>His fastball was thrown very hard to start the game but the downward trendline is present because he had an immediate drop-off in velocity once he started to hit 82MPH.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EB57A-C044-AF52-94EF-41360443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671897"/>
            <a:ext cx="6303134" cy="54837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31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CD09D-55FF-9FCD-81E3-EF919578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Breaking Ball Usage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F376-A29C-5754-B7E1-EF95BF58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Average Velocity = 71.8MPH</a:t>
            </a:r>
          </a:p>
          <a:p>
            <a:r>
              <a:rPr lang="en-US" sz="1800" dirty="0"/>
              <a:t>Max Velocity = 76MPH</a:t>
            </a:r>
          </a:p>
          <a:p>
            <a:r>
              <a:rPr lang="en-US" sz="1800" dirty="0"/>
              <a:t>31% Usage</a:t>
            </a:r>
          </a:p>
          <a:p>
            <a:r>
              <a:rPr lang="en-US" sz="1800" dirty="0" err="1"/>
              <a:t>DiForte’s</a:t>
            </a:r>
            <a:r>
              <a:rPr lang="en-US" sz="1800" dirty="0"/>
              <a:t> breaking ball was all over the place in terms of velocity. </a:t>
            </a:r>
          </a:p>
          <a:p>
            <a:r>
              <a:rPr lang="en-US" sz="1800" dirty="0"/>
              <a:t>He peaked in velocity early at 76MPH hover at his 60</a:t>
            </a:r>
            <a:r>
              <a:rPr lang="en-US" sz="1800" baseline="30000" dirty="0"/>
              <a:t>th</a:t>
            </a:r>
            <a:r>
              <a:rPr lang="en-US" sz="1800" dirty="0"/>
              <a:t> pitch he hit 67MPH.</a:t>
            </a:r>
          </a:p>
          <a:p>
            <a:r>
              <a:rPr lang="en-US" sz="1800" dirty="0"/>
              <a:t>His breaking ball on average was about 72MPH.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4A22715-F94D-1986-2D43-8E4FB84CA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671897"/>
            <a:ext cx="6303134" cy="54837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88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88CF-2166-99E1-0BBE-E64736D2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C546-874B-166E-5342-040F2ACD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906" y="2336873"/>
            <a:ext cx="4931058" cy="3599316"/>
          </a:xfrm>
        </p:spPr>
        <p:txBody>
          <a:bodyPr/>
          <a:lstStyle/>
          <a:p>
            <a:r>
              <a:rPr lang="en-US" dirty="0"/>
              <a:t>All hits given up were on the fastball. </a:t>
            </a:r>
          </a:p>
          <a:p>
            <a:r>
              <a:rPr lang="en-US" dirty="0"/>
              <a:t>Especially pitches targeted on the left side of the plate. </a:t>
            </a:r>
          </a:p>
          <a:p>
            <a:r>
              <a:rPr lang="en-US" dirty="0"/>
              <a:t>Right-handed hitters hit 3 singles and a double on inside fastballs.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64165-93E0-9FBF-7878-8F1B85E2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63" y="-1"/>
            <a:ext cx="4147037" cy="3599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8FB28-9F46-E67F-55A3-02CF9D28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1076"/>
            <a:ext cx="3113906" cy="27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9D62-897E-45D0-203C-573AD3DD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C105-ECA6-C08C-A283-BD3E2271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084" y="2336873"/>
            <a:ext cx="4912878" cy="3599316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DiForte</a:t>
            </a:r>
            <a:r>
              <a:rPr lang="en-US" dirty="0"/>
              <a:t> gave up all his hits on his fastball, all except for 1 ball hit in play were fastballs. </a:t>
            </a:r>
          </a:p>
          <a:p>
            <a:r>
              <a:rPr lang="en-US" dirty="0" err="1"/>
              <a:t>DiForte</a:t>
            </a:r>
            <a:r>
              <a:rPr lang="en-US" dirty="0"/>
              <a:t> got hit a lot on the left side and lower part of the plate, as well as a lot of batted outs.</a:t>
            </a:r>
          </a:p>
          <a:p>
            <a:r>
              <a:rPr lang="en-US" dirty="0"/>
              <a:t>However, it seems hitters did better on those locations.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8D91-430F-0F2F-3539-51E64C7D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9588"/>
            <a:ext cx="3132083" cy="2718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DC228-94BC-EA87-FAB9-0E0D59AF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962" y="0"/>
            <a:ext cx="414703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2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2CCC-E7D4-E490-C4CB-62F74217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7A6E-3ABB-B8D1-4C28-E98D0EAB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BABIP = .500</a:t>
            </a:r>
          </a:p>
          <a:p>
            <a:r>
              <a:rPr lang="en-US" dirty="0"/>
              <a:t>H/9 = 18</a:t>
            </a:r>
          </a:p>
          <a:p>
            <a:r>
              <a:rPr lang="en-US" dirty="0"/>
              <a:t>K/9 = 9</a:t>
            </a:r>
          </a:p>
          <a:p>
            <a:r>
              <a:rPr lang="en-US" dirty="0"/>
              <a:t>BB/9 = 4.5</a:t>
            </a:r>
          </a:p>
          <a:p>
            <a:r>
              <a:rPr lang="en-US" dirty="0"/>
              <a:t>K:BB = 2</a:t>
            </a:r>
          </a:p>
          <a:p>
            <a:r>
              <a:rPr lang="en-US" dirty="0" err="1"/>
              <a:t>DiForte</a:t>
            </a:r>
            <a:r>
              <a:rPr lang="en-US" dirty="0"/>
              <a:t> was hit really badly on his fastball. </a:t>
            </a:r>
          </a:p>
          <a:p>
            <a:r>
              <a:rPr lang="en-US" dirty="0"/>
              <a:t>Hitters went 8-for-15 when putting fastballs in play. </a:t>
            </a:r>
          </a:p>
          <a:p>
            <a:r>
              <a:rPr lang="en-US" dirty="0"/>
              <a:t>While he had a poor BABIP and H/9 his strikeout rate was extremely good, although his walk rate was higher than desired. </a:t>
            </a:r>
          </a:p>
          <a:p>
            <a:r>
              <a:rPr lang="en-US" dirty="0"/>
              <a:t>His strikeouts to walks was 2 strikeouts per walk. </a:t>
            </a:r>
          </a:p>
        </p:txBody>
      </p:sp>
    </p:spTree>
    <p:extLst>
      <p:ext uri="{BB962C8B-B14F-4D97-AF65-F5344CB8AC3E}">
        <p14:creationId xmlns:p14="http://schemas.microsoft.com/office/powerpoint/2010/main" val="297771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2C9A-3F86-D39A-14C7-D26C5628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47CF-3D61-B0DC-6A8C-5815B295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DiForte</a:t>
            </a:r>
            <a:r>
              <a:rPr lang="en-US" dirty="0"/>
              <a:t> should throw his breaking ball more. </a:t>
            </a:r>
          </a:p>
          <a:p>
            <a:r>
              <a:rPr lang="en-US" dirty="0"/>
              <a:t>In past starts his breaking ball has played very well to contact, and in this start, hitters went 0-for-1. </a:t>
            </a:r>
          </a:p>
          <a:p>
            <a:r>
              <a:rPr lang="en-US" dirty="0"/>
              <a:t>This was one of </a:t>
            </a:r>
            <a:r>
              <a:rPr lang="en-US" dirty="0" err="1"/>
              <a:t>DiForte’s</a:t>
            </a:r>
            <a:r>
              <a:rPr lang="en-US" dirty="0"/>
              <a:t> worst starts of the season.</a:t>
            </a:r>
          </a:p>
          <a:p>
            <a:r>
              <a:rPr lang="en-US" dirty="0"/>
              <a:t>Something very positive is that his K/9 was 9 strikeouts per nine innings. </a:t>
            </a:r>
          </a:p>
          <a:p>
            <a:r>
              <a:rPr lang="en-US" dirty="0"/>
              <a:t>With more breaking balls, and possible more effective pitch location, </a:t>
            </a:r>
            <a:r>
              <a:rPr lang="en-US" dirty="0" err="1"/>
              <a:t>DiForte</a:t>
            </a:r>
            <a:r>
              <a:rPr lang="en-US" dirty="0"/>
              <a:t> should find a lot more batted ball success, coupled with a good strikeout rate should make him even better. </a:t>
            </a:r>
          </a:p>
        </p:txBody>
      </p:sp>
    </p:spTree>
    <p:extLst>
      <p:ext uri="{BB962C8B-B14F-4D97-AF65-F5344CB8AC3E}">
        <p14:creationId xmlns:p14="http://schemas.microsoft.com/office/powerpoint/2010/main" val="21181285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91</TotalTime>
  <Words>395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Michael DiForte 6th Start</vt:lpstr>
      <vt:lpstr>Fastball Usage</vt:lpstr>
      <vt:lpstr>Breaking Ball Usage</vt:lpstr>
      <vt:lpstr>Hits</vt:lpstr>
      <vt:lpstr>Outs</vt:lpstr>
      <vt:lpstr>Stats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DiForte 6th Start</dc:title>
  <dc:creator>Jarrett Markman</dc:creator>
  <cp:lastModifiedBy>Jarrett Markman</cp:lastModifiedBy>
  <cp:revision>35</cp:revision>
  <dcterms:created xsi:type="dcterms:W3CDTF">2022-07-24T01:44:00Z</dcterms:created>
  <dcterms:modified xsi:type="dcterms:W3CDTF">2022-07-24T03:15:10Z</dcterms:modified>
</cp:coreProperties>
</file>