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1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9386-57A5-FB03-5E2F-A03E543E3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Evan Knipe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D6350-7679-8191-CB5C-82C3EF1D2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06/14/2022</a:t>
            </a:r>
          </a:p>
        </p:txBody>
      </p:sp>
    </p:spTree>
    <p:extLst>
      <p:ext uri="{BB962C8B-B14F-4D97-AF65-F5344CB8AC3E}">
        <p14:creationId xmlns:p14="http://schemas.microsoft.com/office/powerpoint/2010/main" val="178024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6412-C44C-A119-AC4D-36ADD9A3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7E76-211E-CB19-31C1-168AA678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Average Velocity = 81.4MPH</a:t>
            </a:r>
          </a:p>
          <a:p>
            <a:r>
              <a:rPr lang="en-US" dirty="0"/>
              <a:t>Max Velocity = 83MPH</a:t>
            </a:r>
          </a:p>
          <a:p>
            <a:r>
              <a:rPr lang="en-US" dirty="0"/>
              <a:t>53% Usage</a:t>
            </a:r>
          </a:p>
          <a:p>
            <a:r>
              <a:rPr lang="en-US" dirty="0"/>
              <a:t>Knipe was consistent with his fastball throughout his appearance. With only 3 of 48 fastballs below 80MPH.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B067C-22F0-360E-82B7-D1162E45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C069-E82C-0AF4-B1AA-E9D4D35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E395-55F5-2E5C-136F-BE9916DF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Average Velocity = 64.5 MPH</a:t>
            </a:r>
          </a:p>
          <a:p>
            <a:r>
              <a:rPr lang="en-US" dirty="0"/>
              <a:t>Max Velocity = 66MPH</a:t>
            </a:r>
          </a:p>
          <a:p>
            <a:r>
              <a:rPr lang="en-US" dirty="0"/>
              <a:t>31% Usage</a:t>
            </a:r>
          </a:p>
          <a:p>
            <a:r>
              <a:rPr lang="en-US" dirty="0"/>
              <a:t>He peaked at 66MPH multiple times and had a minimum of 61MPH.</a:t>
            </a:r>
          </a:p>
          <a:p>
            <a:r>
              <a:rPr lang="en-US" dirty="0"/>
              <a:t>He increased his Curveball velocity as the game progressed.</a:t>
            </a:r>
          </a:p>
          <a:p>
            <a:r>
              <a:rPr lang="en-US" dirty="0"/>
              <a:t>His Curveball ranged from 63-66MPH throughout.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68975-0FA0-22ED-C9B8-5C599433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4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776B-0B31-529E-A879-FDFA40E7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Changeup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3BF3-4DE5-D1D2-1D7A-1BC785AFD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Average Velocity = 74.5MPH</a:t>
            </a:r>
          </a:p>
          <a:p>
            <a:r>
              <a:rPr lang="en-US" dirty="0"/>
              <a:t>Max Velocity = 77MPH</a:t>
            </a:r>
          </a:p>
          <a:p>
            <a:r>
              <a:rPr lang="en-US" dirty="0"/>
              <a:t>15% Usage</a:t>
            </a:r>
          </a:p>
          <a:p>
            <a:r>
              <a:rPr lang="en-US" dirty="0"/>
              <a:t>He didn’t throw that many changeups however when he did throw it it ranged from 74-77MPH for the most part.</a:t>
            </a:r>
          </a:p>
          <a:p>
            <a:r>
              <a:rPr lang="en-US" dirty="0"/>
              <a:t>Aside from two pitches of 70 and 71MPH his changeup was super consistent throughout.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57BF-DB5A-29D7-FFB9-80C80606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D2A9-292F-2E89-C5D4-7E8824E2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Batted Balls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9237C-0547-BDDF-B243-B7D693E17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2119" y="0"/>
            <a:ext cx="4239881" cy="3598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3C900-FF35-C4B6-51BF-2D3C632E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9136"/>
            <a:ext cx="4239882" cy="3598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39F21D-75D2-1894-3D5D-C9E795E3B717}"/>
              </a:ext>
            </a:extLst>
          </p:cNvPr>
          <p:cNvSpPr txBox="1"/>
          <p:nvPr/>
        </p:nvSpPr>
        <p:spPr>
          <a:xfrm>
            <a:off x="4239882" y="2293495"/>
            <a:ext cx="3712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Knipe gave up 2 hits on High-Left pitches as well as 4 of 7 hits on curveballs.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of the 7 hits came from Right-Handed hitters.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would suggest a lower usage of his curveball and possibly an increase in fastball and changeup usage for the benefit of better batted ball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0538-2DCE-000B-8997-48608C6A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5F06-F8FC-38BD-A3AC-6B4F5121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BABIP = .467</a:t>
            </a:r>
          </a:p>
          <a:p>
            <a:r>
              <a:rPr lang="en-US" dirty="0"/>
              <a:t>H/9 = 15.75</a:t>
            </a:r>
          </a:p>
          <a:p>
            <a:r>
              <a:rPr lang="en-US" dirty="0"/>
              <a:t>K/9 = 11.25</a:t>
            </a:r>
          </a:p>
          <a:p>
            <a:r>
              <a:rPr lang="en-US" dirty="0"/>
              <a:t>BB/9 = 4.5</a:t>
            </a:r>
          </a:p>
          <a:p>
            <a:r>
              <a:rPr lang="en-US" dirty="0"/>
              <a:t>K:BB = 2.50</a:t>
            </a:r>
          </a:p>
          <a:p>
            <a:r>
              <a:rPr lang="en-US" dirty="0"/>
              <a:t>Knipe got pretty unlucky on balls in play. His BABIP should go down with an increased fastball usage as well as an increased changeup usage. </a:t>
            </a:r>
          </a:p>
          <a:p>
            <a:r>
              <a:rPr lang="en-US" dirty="0"/>
              <a:t>He had a good K/9, slightly high walk rate but a solid strikeout to walk ratio of 2.5 strikeouts per walk. </a:t>
            </a:r>
          </a:p>
          <a:p>
            <a:r>
              <a:rPr lang="en-US" dirty="0"/>
              <a:t>His H/9 should also decrease with an increase fastball and changeup usage.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678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95</TotalTime>
  <Words>277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Evan Knipe</vt:lpstr>
      <vt:lpstr>Fastball Usage</vt:lpstr>
      <vt:lpstr>Curveball Usage</vt:lpstr>
      <vt:lpstr>Changeup Usage</vt:lpstr>
      <vt:lpstr>Batted Balls</vt:lpstr>
      <vt:lpstr>Stats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Evan Knipe</dc:title>
  <dc:creator>Jarrett Markman</dc:creator>
  <cp:lastModifiedBy>Jarrett Markman</cp:lastModifiedBy>
  <cp:revision>22</cp:revision>
  <dcterms:created xsi:type="dcterms:W3CDTF">2022-06-27T20:53:24Z</dcterms:created>
  <dcterms:modified xsi:type="dcterms:W3CDTF">2022-06-27T23:53:59Z</dcterms:modified>
</cp:coreProperties>
</file>