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3D4336-12EF-9B43-83DE-D202AE5E040E}">
          <p14:sldIdLst>
            <p14:sldId id="256"/>
          </p14:sldIdLst>
        </p14:section>
        <p14:section name="Pitch Usage" id="{3B09E145-3783-CA4E-9E3E-4D78F4DA832B}">
          <p14:sldIdLst>
            <p14:sldId id="257"/>
            <p14:sldId id="258"/>
            <p14:sldId id="259"/>
          </p14:sldIdLst>
        </p14:section>
        <p14:section name="Batted Balls" id="{42AF327F-F1E4-1C49-9EFF-88B8F153E2CC}">
          <p14:sldIdLst>
            <p14:sldId id="260"/>
            <p14:sldId id="261"/>
          </p14:sldIdLst>
        </p14:section>
        <p14:section name="Stats and Comparisons" id="{17BD45A8-36FA-2B42-A984-F58748702F44}">
          <p14:sldIdLst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0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F113-E081-1A36-1753-11944AC68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Evan Knipe 2</a:t>
            </a:r>
            <a:r>
              <a:rPr lang="en-US" baseline="30000" dirty="0"/>
              <a:t>nd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AC97E-A95C-0BD5-E30D-EF25068DA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06/19/2022</a:t>
            </a:r>
          </a:p>
        </p:txBody>
      </p:sp>
    </p:spTree>
    <p:extLst>
      <p:ext uri="{BB962C8B-B14F-4D97-AF65-F5344CB8AC3E}">
        <p14:creationId xmlns:p14="http://schemas.microsoft.com/office/powerpoint/2010/main" val="298777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14B3-60EC-BDD9-0790-0738B401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Fastball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6DB5-4313-5746-F7E7-E93CE67C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32152" cy="35993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Average Velocity = 82.1MPH</a:t>
            </a:r>
          </a:p>
          <a:p>
            <a:r>
              <a:rPr lang="en-US" dirty="0"/>
              <a:t>Max Velocity = 85MPH</a:t>
            </a:r>
          </a:p>
          <a:p>
            <a:r>
              <a:rPr lang="en-US" dirty="0"/>
              <a:t>63% Usage</a:t>
            </a:r>
          </a:p>
          <a:p>
            <a:r>
              <a:rPr lang="en-US" dirty="0"/>
              <a:t>Again, Knipe was super consistent with his fastball, as indicated by the trendline throughout his appearance.</a:t>
            </a:r>
          </a:p>
          <a:p>
            <a:r>
              <a:rPr lang="en-US" dirty="0"/>
              <a:t>He hovered around 81-83MPH throughout the game.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5E485-195A-FF14-21F2-1227FEA2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73" y="0"/>
            <a:ext cx="807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7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42A9-F9C9-E40F-ACA8-0BEF1210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Breaking Ball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81554-6FCE-2DC5-724A-16A6F114F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26730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Average Velocity = 66.6MPH</a:t>
            </a:r>
          </a:p>
          <a:p>
            <a:r>
              <a:rPr lang="en-US" dirty="0"/>
              <a:t>Max Velocity = 81MPH</a:t>
            </a:r>
          </a:p>
          <a:p>
            <a:r>
              <a:rPr lang="en-US" dirty="0"/>
              <a:t>17% Usage</a:t>
            </a:r>
          </a:p>
          <a:p>
            <a:r>
              <a:rPr lang="en-US" dirty="0"/>
              <a:t>Knipe peaked early with an 81MPH breaking ball but hovered around 62-67MPH range for his breaking ball.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1FBDC-2493-6E9E-3C22-A613F3B0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51" y="0"/>
            <a:ext cx="8084949" cy="68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FF02-7D7D-27F7-D301-7D68CA8A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Changeup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E966-38E2-EE1C-4843-A92510D7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32152" cy="35993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Average Velocity = 75.8MPH</a:t>
            </a:r>
          </a:p>
          <a:p>
            <a:r>
              <a:rPr lang="en-US" dirty="0"/>
              <a:t>Max Velocity = 81MPH</a:t>
            </a:r>
          </a:p>
          <a:p>
            <a:r>
              <a:rPr lang="en-US" dirty="0"/>
              <a:t>20% Usage</a:t>
            </a:r>
          </a:p>
          <a:p>
            <a:r>
              <a:rPr lang="en-US" dirty="0"/>
              <a:t>Knipe’s changeup increased in velocity throughout the game. </a:t>
            </a:r>
          </a:p>
          <a:p>
            <a:r>
              <a:rPr lang="en-US" dirty="0"/>
              <a:t>This was mostly due to 4 outlying pitches on 79(3x) and 81.</a:t>
            </a:r>
          </a:p>
          <a:p>
            <a:r>
              <a:rPr lang="en-US" dirty="0"/>
              <a:t>Otherwise, he had most of his pitches in the 74-76MPH range.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AB9F8-6351-D9BE-C94B-ED5A27DCF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73" y="0"/>
            <a:ext cx="807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4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39B0-4910-F90E-672E-02A9446C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7EED-CCE2-F51C-45E1-0EF54B5C8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504" y="2336873"/>
            <a:ext cx="3372992" cy="35993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Knipe gave up 2 hits on inside fastballs to right-handed hitters.</a:t>
            </a:r>
          </a:p>
          <a:p>
            <a:r>
              <a:rPr lang="en-US" dirty="0"/>
              <a:t>He also gave up 6 hits with 2 from each pitch. </a:t>
            </a:r>
          </a:p>
          <a:p>
            <a:r>
              <a:rPr lang="en-US" dirty="0"/>
              <a:t>His fastball seemed to be good against contact, only yielding 2 hits which is equal to hits given up by changeups and breaking balls despite having a higher pitch frequency for his fastball.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13160-5B82-CD97-E07D-10DB9E20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072" y="1"/>
            <a:ext cx="4509927" cy="3828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6182F1-6D93-1DA9-F23B-C8176E3E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5159"/>
            <a:ext cx="4409503" cy="37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4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E5E-0626-DE19-308E-2412F522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E63E-721B-D206-F08C-4CE86AFF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840" y="2336873"/>
            <a:ext cx="3182319" cy="35993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Knipe gave up a lot of contact, especially on his fastball. </a:t>
            </a:r>
          </a:p>
          <a:p>
            <a:r>
              <a:rPr lang="en-US" dirty="0"/>
              <a:t>However, his fastball yielded 8 outs on 10 fastballs. His changeup also yielded 6 outs on 8 pitches. </a:t>
            </a:r>
          </a:p>
          <a:p>
            <a:r>
              <a:rPr lang="en-US" dirty="0"/>
              <a:t>He got a ton of his outs on left side pitches as well as in the low left. </a:t>
            </a:r>
          </a:p>
          <a:p>
            <a:r>
              <a:rPr lang="en-US" dirty="0"/>
              <a:t>Low and inside fastballs on right-handed hitters was very effective.</a:t>
            </a:r>
          </a:p>
          <a:p>
            <a:r>
              <a:rPr lang="en-US" dirty="0"/>
              <a:t>Outside pitches to left-handed hitters also was very effective.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6BF63-2AB5-416C-2CC1-8256C324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159" y="1"/>
            <a:ext cx="4504840" cy="3823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FAD2E-ABE3-A4E8-ECF9-C29F1CF1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4236"/>
            <a:ext cx="4504840" cy="38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4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606-E43F-4519-378B-8EFBEAE2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2688-0A61-8D0D-EB8D-CEAE95E4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BABIP = .286</a:t>
            </a:r>
          </a:p>
          <a:p>
            <a:r>
              <a:rPr lang="en-US" dirty="0"/>
              <a:t>H/9 = 9</a:t>
            </a:r>
          </a:p>
          <a:p>
            <a:r>
              <a:rPr lang="en-US" dirty="0"/>
              <a:t>K/9 = 4.5</a:t>
            </a:r>
          </a:p>
          <a:p>
            <a:r>
              <a:rPr lang="en-US" dirty="0"/>
              <a:t>BB/9 = 1.5</a:t>
            </a:r>
          </a:p>
          <a:p>
            <a:r>
              <a:rPr lang="en-US" dirty="0"/>
              <a:t>K:BB = 3</a:t>
            </a:r>
          </a:p>
          <a:p>
            <a:r>
              <a:rPr lang="en-US" dirty="0"/>
              <a:t>Knipe performed well to contact and might have gotten a bit lucky with all the contact he gave up. </a:t>
            </a:r>
          </a:p>
          <a:p>
            <a:r>
              <a:rPr lang="en-US" dirty="0"/>
              <a:t>Knipe had a lack of strikeouts, and most of his outs came from contact rather than something he can control. </a:t>
            </a:r>
          </a:p>
          <a:p>
            <a:r>
              <a:rPr lang="en-US" dirty="0"/>
              <a:t>His walks per nine and his strikeout to walk ratio were both pretty good. While he has a low strikeout rate, there doesn’t seems to be any control issues.  </a:t>
            </a:r>
          </a:p>
        </p:txBody>
      </p:sp>
    </p:spTree>
    <p:extLst>
      <p:ext uri="{BB962C8B-B14F-4D97-AF65-F5344CB8AC3E}">
        <p14:creationId xmlns:p14="http://schemas.microsoft.com/office/powerpoint/2010/main" val="251716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50B7-AACE-5639-1172-E5FC79E6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his 1</a:t>
            </a:r>
            <a:r>
              <a:rPr lang="en-US" baseline="30000" dirty="0"/>
              <a:t>st</a:t>
            </a:r>
            <a:r>
              <a:rPr lang="en-US" dirty="0"/>
              <a:t>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8BB32-FA7C-7E45-3409-A5644D85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his second start it can be seen that with better performances to contact his BABIP and H/9 decreased. </a:t>
            </a:r>
          </a:p>
          <a:p>
            <a:r>
              <a:rPr lang="en-US" dirty="0"/>
              <a:t>As stated in my first report with an increased changeup and fastball usage he should find more success.</a:t>
            </a:r>
          </a:p>
          <a:p>
            <a:pPr lvl="1"/>
            <a:r>
              <a:rPr lang="en-US" dirty="0"/>
              <a:t>Both were increased in frequency and performed very well to contact.</a:t>
            </a:r>
          </a:p>
          <a:p>
            <a:r>
              <a:rPr lang="en-US" dirty="0"/>
              <a:t>He continued to have a good strikeout to walk ratio, in fact his strikeouts to walks increased from 2.5 to 3. </a:t>
            </a:r>
          </a:p>
        </p:txBody>
      </p:sp>
    </p:spTree>
    <p:extLst>
      <p:ext uri="{BB962C8B-B14F-4D97-AF65-F5344CB8AC3E}">
        <p14:creationId xmlns:p14="http://schemas.microsoft.com/office/powerpoint/2010/main" val="30727541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67</TotalTime>
  <Words>442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Evan Knipe 2nd Start</vt:lpstr>
      <vt:lpstr>Fastball Usage</vt:lpstr>
      <vt:lpstr>Breaking Ball Usage</vt:lpstr>
      <vt:lpstr>Changeup Usage</vt:lpstr>
      <vt:lpstr>Hits</vt:lpstr>
      <vt:lpstr>Field Outs</vt:lpstr>
      <vt:lpstr>Stats</vt:lpstr>
      <vt:lpstr>Comparison to his 1st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Evan Knipe 3rd Start</dc:title>
  <dc:creator>Jarrett Markman</dc:creator>
  <cp:lastModifiedBy>Jarrett Markman</cp:lastModifiedBy>
  <cp:revision>53</cp:revision>
  <dcterms:created xsi:type="dcterms:W3CDTF">2022-06-28T03:15:56Z</dcterms:created>
  <dcterms:modified xsi:type="dcterms:W3CDTF">2022-06-28T04:23:26Z</dcterms:modified>
</cp:coreProperties>
</file>