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28"/>
    <p:restoredTop sz="96327"/>
  </p:normalViewPr>
  <p:slideViewPr>
    <p:cSldViewPr snapToGrid="0" snapToObjects="1">
      <p:cViewPr varScale="1">
        <p:scale>
          <a:sx n="120" d="100"/>
          <a:sy n="120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71FE-5A96-306F-7394-AA9E5FEE6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Evan Knipe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ADD94-EFDF-11ED-23BE-C59885BF3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06-25-2022</a:t>
            </a:r>
          </a:p>
        </p:txBody>
      </p:sp>
    </p:spTree>
    <p:extLst>
      <p:ext uri="{BB962C8B-B14F-4D97-AF65-F5344CB8AC3E}">
        <p14:creationId xmlns:p14="http://schemas.microsoft.com/office/powerpoint/2010/main" val="293631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EBFF-5F10-7B80-6C02-FC4BE0E1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Fastball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1E1CF-0F36-CF3E-1CD4-40821BE8D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32152" cy="3599316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Average Velocity = 79.7MPH</a:t>
            </a:r>
          </a:p>
          <a:p>
            <a:r>
              <a:rPr lang="en-US" sz="2200" dirty="0"/>
              <a:t>Max Velocity = 84MPH</a:t>
            </a:r>
          </a:p>
          <a:p>
            <a:r>
              <a:rPr lang="en-US" sz="2200" dirty="0"/>
              <a:t>58% Usage</a:t>
            </a:r>
          </a:p>
          <a:p>
            <a:r>
              <a:rPr lang="en-US" sz="2200" dirty="0"/>
              <a:t>Increased in fastball velocity as the game progressed.</a:t>
            </a:r>
          </a:p>
          <a:p>
            <a:r>
              <a:rPr lang="en-US" sz="2200" dirty="0"/>
              <a:t>He hovered around the 78-81MPH range, however, threw around 80-81MPH towards the end of his start.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FEF56-B38E-D64A-C0F9-C3908249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73" y="0"/>
            <a:ext cx="807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7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6194-04B8-8950-6FD8-238A01C1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Curveball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EEA6D-3DFC-371D-7949-2CC7D4CC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32152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Average Velocity = 62.2MPH</a:t>
            </a:r>
          </a:p>
          <a:p>
            <a:r>
              <a:rPr lang="en-US" dirty="0"/>
              <a:t>Max Velocity = 64MPH</a:t>
            </a:r>
          </a:p>
          <a:p>
            <a:r>
              <a:rPr lang="en-US" dirty="0"/>
              <a:t>18% Usage</a:t>
            </a:r>
          </a:p>
          <a:p>
            <a:r>
              <a:rPr lang="en-US" dirty="0"/>
              <a:t>Like his fastball, his curveball velocity increased with game progression. </a:t>
            </a:r>
          </a:p>
          <a:p>
            <a:r>
              <a:rPr lang="en-US" dirty="0"/>
              <a:t>His curveball was about 17MPH slower than his fastball.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8118F-F2E3-310E-BCAF-F81E306B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73" y="0"/>
            <a:ext cx="807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0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B921-FFF6-C81B-A6F4-9F654F8E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Changeup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34A6-287F-33F0-17A4-0E12FCDC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32152" cy="3599316"/>
          </a:xfrm>
        </p:spPr>
        <p:txBody>
          <a:bodyPr>
            <a:normAutofit fontScale="92500"/>
          </a:bodyPr>
          <a:lstStyle/>
          <a:p>
            <a:r>
              <a:rPr lang="en-US" dirty="0"/>
              <a:t>Average Velocity = 72.4MPH</a:t>
            </a:r>
          </a:p>
          <a:p>
            <a:r>
              <a:rPr lang="en-US" dirty="0"/>
              <a:t>Max Velocity = 74MPH</a:t>
            </a:r>
          </a:p>
          <a:p>
            <a:r>
              <a:rPr lang="en-US" dirty="0"/>
              <a:t>23% Usage</a:t>
            </a:r>
          </a:p>
          <a:p>
            <a:r>
              <a:rPr lang="en-US" dirty="0"/>
              <a:t>His changeup dramatically increased with game progression, with a lot of pitches ranging from 73-74MPH after pitch 30.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7C448-41ED-82BB-12A9-AFDF247F7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73" y="0"/>
            <a:ext cx="807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ECC5-6C61-9194-DF62-F7E76FB3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Batted Balls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9847-738B-D75E-EE1E-486D04CB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480" y="2336873"/>
            <a:ext cx="2748972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18 balls in play, Knipe gave up 8 singles.</a:t>
            </a:r>
          </a:p>
          <a:p>
            <a:r>
              <a:rPr lang="en-US" dirty="0"/>
              <a:t>Half of those singles were on middle-middle pitches which may indicate a control issue. </a:t>
            </a:r>
          </a:p>
          <a:p>
            <a:r>
              <a:rPr lang="en-US" dirty="0"/>
              <a:t>6 of the 8 were fastballs.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B7C9C-2006-6263-7230-AE55878E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452" y="0"/>
            <a:ext cx="4859547" cy="4124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1A7AE-B7C4-6B2C-F09D-E3B48C2D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7487"/>
            <a:ext cx="4583480" cy="38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4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AD17-EA11-7524-7EA5-C46D1135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10D1-1881-2B42-FFCF-15355263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4784" y="2336873"/>
            <a:ext cx="2689662" cy="3599316"/>
          </a:xfrm>
        </p:spPr>
        <p:txBody>
          <a:bodyPr>
            <a:normAutofit/>
          </a:bodyPr>
          <a:lstStyle/>
          <a:p>
            <a:r>
              <a:rPr lang="en-US" sz="1500" dirty="0"/>
              <a:t>Hitters went 1/3 on batted balls for his Changeup and 1/2 on his Curveball. </a:t>
            </a:r>
          </a:p>
          <a:p>
            <a:r>
              <a:rPr lang="en-US" sz="1500" dirty="0"/>
              <a:t>There seems to be no batted ball data for high pitches so maybe he can throw more high pitches. </a:t>
            </a:r>
          </a:p>
          <a:p>
            <a:r>
              <a:rPr lang="en-US" sz="1500" dirty="0"/>
              <a:t>He did get a lot of his batted outs on middle pitches which contradicts the hits given up, however Low-Mid pitches seem to be the most effective for him.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0012A-30D5-78BD-9C72-C665D734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8475"/>
            <a:ext cx="4664784" cy="395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C52203-E4C6-E494-4171-3C2EA5FDC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446" y="0"/>
            <a:ext cx="4837554" cy="41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2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AB3D-51E3-F2DD-87BC-1FC40BCF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74A2-5E67-87E2-7AD6-7E8C52DD5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BABIP = .444</a:t>
            </a:r>
          </a:p>
          <a:p>
            <a:r>
              <a:rPr lang="en-US" dirty="0"/>
              <a:t>H/9 = 14.4 </a:t>
            </a:r>
          </a:p>
          <a:p>
            <a:r>
              <a:rPr lang="en-US" dirty="0"/>
              <a:t>K/9 = 5.4</a:t>
            </a:r>
          </a:p>
          <a:p>
            <a:r>
              <a:rPr lang="en-US" dirty="0"/>
              <a:t>BB/9 = 1.8</a:t>
            </a:r>
          </a:p>
          <a:p>
            <a:r>
              <a:rPr lang="en-US" dirty="0"/>
              <a:t>K:BB = 3</a:t>
            </a:r>
          </a:p>
          <a:p>
            <a:r>
              <a:rPr lang="en-US" dirty="0"/>
              <a:t>Knipe has a high H/9 which a majority came from middle-middle fastballs so if he could try to locate his fastball better that BABIP and H/9 should decrease. He doesn’t appear to have any command issues that could lead to a high walk rate or K:BB ratio.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843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44</TotalTime>
  <Words>294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Evan Knipe</vt:lpstr>
      <vt:lpstr>Fastball Usage</vt:lpstr>
      <vt:lpstr>Curveball Usage</vt:lpstr>
      <vt:lpstr>Changeup Usage</vt:lpstr>
      <vt:lpstr>Batted Balls</vt:lpstr>
      <vt:lpstr>PowerPoint Presentation</vt:lpstr>
      <vt:lpstr>Stats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Evan Knipe</dc:title>
  <dc:creator>Jarrett Markman</dc:creator>
  <cp:lastModifiedBy>Jarrett Markman</cp:lastModifiedBy>
  <cp:revision>24</cp:revision>
  <dcterms:created xsi:type="dcterms:W3CDTF">2022-06-27T05:24:22Z</dcterms:created>
  <dcterms:modified xsi:type="dcterms:W3CDTF">2022-06-28T03:31:51Z</dcterms:modified>
</cp:coreProperties>
</file>