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63EA0C-325C-4747-BC56-D136B8FEB1B3}">
          <p14:sldIdLst>
            <p14:sldId id="256"/>
          </p14:sldIdLst>
        </p14:section>
        <p14:section name="Pitch Usage" id="{A151DFDA-F011-5A40-AFA5-F272329E4DBD}">
          <p14:sldIdLst>
            <p14:sldId id="257"/>
            <p14:sldId id="258"/>
            <p14:sldId id="259"/>
          </p14:sldIdLst>
        </p14:section>
        <p14:section name="Batted Balls" id="{660BCDAF-A2FF-B146-A757-502FCBB08B6B}">
          <p14:sldIdLst>
            <p14:sldId id="260"/>
            <p14:sldId id="261"/>
          </p14:sldIdLst>
        </p14:section>
        <p14:section name="Stats and Comparison" id="{1B86B2D7-9A21-0D40-8AD7-47F17E07608E}">
          <p14:sldIdLst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05"/>
    <p:restoredTop sz="95588"/>
  </p:normalViewPr>
  <p:slideViewPr>
    <p:cSldViewPr snapToGrid="0" snapToObjects="1">
      <p:cViewPr varScale="1">
        <p:scale>
          <a:sx n="61" d="100"/>
          <a:sy n="61" d="100"/>
        </p:scale>
        <p:origin x="7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ABE6-E587-89E0-7F71-269C043FF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Evan Knipe’s Fourth 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ABBF7-43F4-804A-82F1-5252978E39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7/3/22</a:t>
            </a:r>
          </a:p>
        </p:txBody>
      </p:sp>
    </p:spTree>
    <p:extLst>
      <p:ext uri="{BB962C8B-B14F-4D97-AF65-F5344CB8AC3E}">
        <p14:creationId xmlns:p14="http://schemas.microsoft.com/office/powerpoint/2010/main" val="276403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FBB3A-5798-6B2D-7BC0-D9760812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Fastball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DF640-0643-8B9D-5197-86B80A74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Average Velocity = 81.7MPH</a:t>
            </a:r>
          </a:p>
          <a:p>
            <a:r>
              <a:rPr lang="en-US" sz="1800" dirty="0"/>
              <a:t>Max Velocity = 83MPH</a:t>
            </a:r>
          </a:p>
          <a:p>
            <a:r>
              <a:rPr lang="en-US" sz="1800" dirty="0"/>
              <a:t>57% Usage</a:t>
            </a:r>
          </a:p>
          <a:p>
            <a:r>
              <a:rPr lang="en-US" sz="1800" dirty="0"/>
              <a:t>Knipe’s fastball increased in velocity with game progression. </a:t>
            </a:r>
          </a:p>
          <a:p>
            <a:r>
              <a:rPr lang="en-US" sz="1800" dirty="0"/>
              <a:t>Most of his fastballs ranged from 81-83MPH.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750D0A-3295-13E8-4AE2-E2AAC8CF3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882381"/>
            <a:ext cx="6303134" cy="506275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24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DA7DD-D753-4A20-DEB8-7146CBEB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Changeup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41624-472C-819C-1066-199BA1C66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Average Velocity = 75.1MPH</a:t>
            </a:r>
          </a:p>
          <a:p>
            <a:r>
              <a:rPr lang="en-US" sz="1800" dirty="0"/>
              <a:t>Max Velocity = 76MPH</a:t>
            </a:r>
          </a:p>
          <a:p>
            <a:r>
              <a:rPr lang="en-US" sz="1800" dirty="0"/>
              <a:t>27% Usage</a:t>
            </a:r>
          </a:p>
          <a:p>
            <a:r>
              <a:rPr lang="en-US" sz="1800" dirty="0"/>
              <a:t>Knipe’s changeup seems to have a downward indicator for velocity for game progression. </a:t>
            </a:r>
          </a:p>
          <a:p>
            <a:r>
              <a:rPr lang="en-US" sz="1800" dirty="0"/>
              <a:t>However, his changeup velocity hovered from 74-76MPH for the entire duration of the game.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BF2AC-0302-9494-766D-B413CE96A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884628"/>
            <a:ext cx="6303134" cy="505826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115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848C2-D355-1475-6831-2EF8D4E2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Curveball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A5E2D-3A52-834C-5EE3-9A58663BD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Average Velocity = 63.8MPH</a:t>
            </a:r>
          </a:p>
          <a:p>
            <a:r>
              <a:rPr lang="en-US" sz="1800" dirty="0"/>
              <a:t>Max Velocity = 67MPH</a:t>
            </a:r>
          </a:p>
          <a:p>
            <a:r>
              <a:rPr lang="en-US" sz="1800" dirty="0"/>
              <a:t>16% Usage</a:t>
            </a:r>
          </a:p>
          <a:p>
            <a:r>
              <a:rPr lang="en-US" sz="1800" dirty="0"/>
              <a:t>Knipe used his curveball the least.</a:t>
            </a:r>
          </a:p>
          <a:p>
            <a:r>
              <a:rPr lang="en-US" sz="1800" dirty="0"/>
              <a:t>His trendline has a very small negative slope and out of the 11 curveballs he threw, over half were either 62 or 63 MPH.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2683B-61F5-6FF9-FBF2-095C1EADE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882381"/>
            <a:ext cx="6303134" cy="506275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197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98AC-4247-9728-9B84-BCDB49AB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BBA25-48F0-EB1F-102C-E8D53D2A2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8532" y="2336873"/>
            <a:ext cx="3996268" cy="35993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Knipe gave up 10 hits, all singles.</a:t>
            </a:r>
          </a:p>
          <a:p>
            <a:r>
              <a:rPr lang="en-US" dirty="0"/>
              <a:t>9 of them to right-handed hitters.</a:t>
            </a:r>
          </a:p>
          <a:p>
            <a:r>
              <a:rPr lang="en-US" dirty="0"/>
              <a:t>Knipe gave up 8 of 10 hits on his fastball.</a:t>
            </a:r>
          </a:p>
          <a:p>
            <a:r>
              <a:rPr lang="en-US" dirty="0"/>
              <a:t>4 of 10 hits were middle-inside fastballs to right-handed hitters.</a:t>
            </a:r>
          </a:p>
          <a:p>
            <a:r>
              <a:rPr lang="en-US" dirty="0"/>
              <a:t>Right-handed hitters went 4-for-5 on middle-in fastballs.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67F32-01B0-1ED0-92F1-1C7216F122F8}"/>
              </a:ext>
            </a:extLst>
          </p:cNvPr>
          <p:cNvSpPr txBox="1"/>
          <p:nvPr/>
        </p:nvSpPr>
        <p:spPr>
          <a:xfrm>
            <a:off x="11082528" y="4389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525A4-C320-EEE5-2937-118E55B0D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0"/>
            <a:ext cx="4267200" cy="3427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741B3-707D-D936-9F97-6B2A02E69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702552"/>
            <a:ext cx="3928533" cy="315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4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1511E-70DF-C2CE-2250-E00E13A7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67FDA-0FEB-8DFB-B969-C6FA35522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1066" y="2336873"/>
            <a:ext cx="3285067" cy="3599316"/>
          </a:xfrm>
        </p:spPr>
        <p:txBody>
          <a:bodyPr/>
          <a:lstStyle/>
          <a:p>
            <a:r>
              <a:rPr lang="en-US" dirty="0"/>
              <a:t>Knipe threw 6 low-middle pitches, 2 for hits and 4 for outs. </a:t>
            </a:r>
          </a:p>
          <a:p>
            <a:r>
              <a:rPr lang="en-US" dirty="0"/>
              <a:t>Knipe’s changeup was extremely successful when put into play, yielding a BABIP of .167.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1E10C-27C2-87E5-58B6-7C53F96B7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133" y="0"/>
            <a:ext cx="4605867" cy="3699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9E3D64-B58D-53F4-1210-611EBF4F1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403328"/>
            <a:ext cx="4301067" cy="345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5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7CA7-FE52-E095-E02C-128BF06D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C99B7-CDF3-B872-9F7B-CD3BB1F30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BABIP = .435</a:t>
            </a:r>
          </a:p>
          <a:p>
            <a:r>
              <a:rPr lang="en-US" dirty="0"/>
              <a:t>H/9 = 15</a:t>
            </a:r>
          </a:p>
          <a:p>
            <a:r>
              <a:rPr lang="en-US" dirty="0"/>
              <a:t>K/9 = 6</a:t>
            </a:r>
          </a:p>
          <a:p>
            <a:r>
              <a:rPr lang="en-US" dirty="0"/>
              <a:t>BB/9 = 0</a:t>
            </a:r>
          </a:p>
          <a:p>
            <a:r>
              <a:rPr lang="en-US" dirty="0"/>
              <a:t>K:BB = INF</a:t>
            </a:r>
          </a:p>
          <a:p>
            <a:r>
              <a:rPr lang="en-US" dirty="0"/>
              <a:t>Knipe yielded a pretty high BABIP which leads to a larger H/9. </a:t>
            </a:r>
          </a:p>
          <a:p>
            <a:r>
              <a:rPr lang="en-US" dirty="0"/>
              <a:t>His K/9 is solid, and he didn’t walk anyone, so he has a great </a:t>
            </a:r>
            <a:r>
              <a:rPr lang="en-US"/>
              <a:t>nonexistent walk </a:t>
            </a:r>
            <a:r>
              <a:rPr lang="en-US" dirty="0"/>
              <a:t>rate as well as an infinite strikeout to walk ratio. </a:t>
            </a:r>
          </a:p>
        </p:txBody>
      </p:sp>
    </p:spTree>
    <p:extLst>
      <p:ext uri="{BB962C8B-B14F-4D97-AF65-F5344CB8AC3E}">
        <p14:creationId xmlns:p14="http://schemas.microsoft.com/office/powerpoint/2010/main" val="1278695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B07A-F4D5-492C-ED62-D55E0E8C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Other 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7A111-FBD1-13E4-9A3B-012DBDE78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Just like his other starts, Knipe threw his pitches extremely consistently over the course of his start.</a:t>
            </a:r>
          </a:p>
          <a:p>
            <a:r>
              <a:rPr lang="en-US" dirty="0"/>
              <a:t>Knipe doesn’t seem to possess any control issues seen in all his starts. Something that could be concerning is his high BABIP, in 3 of his 4 starts his BABIP has been above .400 and his H/9 has been above 14.</a:t>
            </a:r>
          </a:p>
          <a:p>
            <a:r>
              <a:rPr lang="en-US" dirty="0"/>
              <a:t>Knipe again had a solid strikeout to walk ratio given that he did not walk any batters.</a:t>
            </a:r>
          </a:p>
          <a:p>
            <a:r>
              <a:rPr lang="en-US" dirty="0"/>
              <a:t>Knipe has consistently had lower BB/9 and higher K:BB. </a:t>
            </a:r>
          </a:p>
          <a:p>
            <a:r>
              <a:rPr lang="en-US" dirty="0"/>
              <a:t>Knipe’s changeup has done really really well when put in play during a lot of his starts so I think that an increase changeup usage should set him up for a lot more batted ball success. </a:t>
            </a:r>
          </a:p>
        </p:txBody>
      </p:sp>
    </p:spTree>
    <p:extLst>
      <p:ext uri="{BB962C8B-B14F-4D97-AF65-F5344CB8AC3E}">
        <p14:creationId xmlns:p14="http://schemas.microsoft.com/office/powerpoint/2010/main" val="142156312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33</TotalTime>
  <Words>414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Evan Knipe’s Fourth Start</vt:lpstr>
      <vt:lpstr>Fastball Usage</vt:lpstr>
      <vt:lpstr>Changeup Usage</vt:lpstr>
      <vt:lpstr>Curveball Usage</vt:lpstr>
      <vt:lpstr>Hits</vt:lpstr>
      <vt:lpstr>Field Outs</vt:lpstr>
      <vt:lpstr>Stats</vt:lpstr>
      <vt:lpstr>Comparison to Other Starts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Evan Knipe’s Fourth Start</dc:title>
  <dc:creator>Jarrett Markman</dc:creator>
  <cp:lastModifiedBy>Jarrett Markman</cp:lastModifiedBy>
  <cp:revision>23</cp:revision>
  <dcterms:created xsi:type="dcterms:W3CDTF">2022-07-07T01:36:40Z</dcterms:created>
  <dcterms:modified xsi:type="dcterms:W3CDTF">2022-07-09T03:59:03Z</dcterms:modified>
</cp:coreProperties>
</file>