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BD4B9A-829C-CD49-92AA-DDEB7055525F}">
          <p14:sldIdLst>
            <p14:sldId id="256"/>
          </p14:sldIdLst>
        </p14:section>
        <p14:section name="Pitch Usage" id="{734479D3-0741-6A4C-BDDD-C821B8789DB4}">
          <p14:sldIdLst>
            <p14:sldId id="257"/>
            <p14:sldId id="258"/>
            <p14:sldId id="259"/>
          </p14:sldIdLst>
        </p14:section>
        <p14:section name="Batted Balls" id="{FAF95280-8F19-9E41-A080-37C2CD56A805}">
          <p14:sldIdLst>
            <p14:sldId id="260"/>
            <p14:sldId id="261"/>
          </p14:sldIdLst>
        </p14:section>
        <p14:section name="Stats and Comparison" id="{1B297EA7-3B49-8546-8339-9162C56EC8B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3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4F8A-488C-AD86-C92B-85690006E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Evan Knipe 5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E076-A149-9DB0-E8AC-0C40BB13D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07-08-22</a:t>
            </a:r>
          </a:p>
        </p:txBody>
      </p:sp>
    </p:spTree>
    <p:extLst>
      <p:ext uri="{BB962C8B-B14F-4D97-AF65-F5344CB8AC3E}">
        <p14:creationId xmlns:p14="http://schemas.microsoft.com/office/powerpoint/2010/main" val="37638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E300A-EAAE-A9C1-7E62-9D74FBE7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5AC5-571B-E19B-F4FD-3E289462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78MPH</a:t>
            </a:r>
          </a:p>
          <a:p>
            <a:r>
              <a:rPr lang="en-US" sz="1800" dirty="0"/>
              <a:t>Max Velocity = 80MPH</a:t>
            </a:r>
          </a:p>
          <a:p>
            <a:r>
              <a:rPr lang="en-US" sz="1800" dirty="0"/>
              <a:t>55% Usage</a:t>
            </a:r>
          </a:p>
          <a:p>
            <a:r>
              <a:rPr lang="en-US" sz="1800" dirty="0"/>
              <a:t>Knipe started off throwing his fastball slowly. </a:t>
            </a:r>
          </a:p>
          <a:p>
            <a:r>
              <a:rPr lang="en-US" sz="1800" dirty="0"/>
              <a:t>He ranged in the mid 70s during the beginning of his start.</a:t>
            </a:r>
          </a:p>
          <a:p>
            <a:r>
              <a:rPr lang="en-US" sz="1800" dirty="0"/>
              <a:t>However, with game progression his fastball increased in velocity, ranging from 78-80 from about pitch 50 until the end of his start.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0614-0BBD-2BCE-006F-F1D76FD6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08552"/>
            <a:ext cx="6303134" cy="54104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59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4757A-98F6-8650-ADC5-F7A8BBFF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866E-C2E0-D15B-41AB-165F3986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67.1MPH</a:t>
            </a:r>
          </a:p>
          <a:p>
            <a:r>
              <a:rPr lang="en-US" sz="1800" dirty="0"/>
              <a:t>Max Velocity = 72MPH</a:t>
            </a:r>
          </a:p>
          <a:p>
            <a:r>
              <a:rPr lang="en-US" sz="1800" dirty="0"/>
              <a:t>26% Usage</a:t>
            </a:r>
          </a:p>
          <a:p>
            <a:r>
              <a:rPr lang="en-US" sz="1800" dirty="0"/>
              <a:t>Like his fastball, Knipe’s breaking ball grew in velocity with game progression. </a:t>
            </a:r>
          </a:p>
          <a:p>
            <a:r>
              <a:rPr lang="en-US" sz="1800" dirty="0"/>
              <a:t>He began his start throwing in the mid-low 60s and ended in throwing in the low 70s around the 65-pitch mark to the end of his start.</a:t>
            </a:r>
          </a:p>
          <a:p>
            <a:r>
              <a:rPr lang="en-US" sz="1800" dirty="0"/>
              <a:t>The really steep slope shows his increase in velocity well.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F0B02-A9FD-1795-D0F6-9ADB9EFC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08552"/>
            <a:ext cx="6303134" cy="54104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47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7E952-4567-F4BA-A70F-3510594C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Changeup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47D7-898D-4BE9-C8B4-00A99137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72.3MPH</a:t>
            </a:r>
          </a:p>
          <a:p>
            <a:r>
              <a:rPr lang="en-US" sz="1800" dirty="0"/>
              <a:t>Max Velocity = 75MPH</a:t>
            </a:r>
          </a:p>
          <a:p>
            <a:r>
              <a:rPr lang="en-US" sz="1800" dirty="0"/>
              <a:t>20% Usage</a:t>
            </a:r>
          </a:p>
          <a:p>
            <a:r>
              <a:rPr lang="en-US" sz="1800" dirty="0"/>
              <a:t>Unlike with his fastball and breaking ball, Knipe lost velocity on his changeup as the game progressed.</a:t>
            </a:r>
          </a:p>
          <a:p>
            <a:r>
              <a:rPr lang="en-US" sz="1800" dirty="0"/>
              <a:t>His changeup stayed in the 71-73MPH range, however two early pitches of 75MPH skew the distribution to the right, indicating the downward slope.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A77F15F-E0B1-C2CC-93F3-EF74AC09E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08552"/>
            <a:ext cx="6303134" cy="54104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6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6681-8226-E085-41E1-69012F0C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49DC-D39C-1230-8099-E2EDCC2F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1" y="2336873"/>
            <a:ext cx="4143413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Knipe got hit badly.</a:t>
            </a:r>
          </a:p>
          <a:p>
            <a:r>
              <a:rPr lang="en-US" dirty="0"/>
              <a:t>Especially on his changeup, yielding 4 hits on 5 times made contact. </a:t>
            </a:r>
          </a:p>
          <a:p>
            <a:r>
              <a:rPr lang="en-US" dirty="0"/>
              <a:t>Knipe gave up 5 of his 8 hits to left-handed hitters.</a:t>
            </a:r>
          </a:p>
          <a:p>
            <a:r>
              <a:rPr lang="en-US" dirty="0"/>
              <a:t>He additionally gave up 2 home runs and 2 doubles. </a:t>
            </a:r>
          </a:p>
          <a:p>
            <a:r>
              <a:rPr lang="en-US" dirty="0"/>
              <a:t>Knipe gave up 4 hits on outside pitches to lefties.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43299-4794-D71D-6301-A276B009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44" y="0"/>
            <a:ext cx="4577255" cy="39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E19F1-EC84-AFFD-1ECE-5B757422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8316"/>
            <a:ext cx="3471331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4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424E-E10A-07BB-B2DB-1C74853C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0CD5-303D-CEC5-C34E-804262F5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833" y="2336873"/>
            <a:ext cx="4246283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Knipe’s fastball and breaking ball played well to contact. </a:t>
            </a:r>
          </a:p>
          <a:p>
            <a:r>
              <a:rPr lang="en-US" dirty="0"/>
              <a:t>Aside from 1 home run, right-handed hitters went 1-for-4 on low-inside pitches. </a:t>
            </a:r>
          </a:p>
          <a:p>
            <a:r>
              <a:rPr lang="en-US" dirty="0"/>
              <a:t>The same applies for low pitches on lefties. 1-for-4 with 1 home run.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4759D-1D88-8569-65A3-A386CFDC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1834"/>
            <a:ext cx="3746833" cy="3216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61E23-92DD-EF8B-2CCA-D1423727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116" y="0"/>
            <a:ext cx="4198883" cy="36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8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D09C-0204-060D-4F63-448FD3BC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CFE0-BA00-B1A0-092C-71CAE40E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BABIP = .348</a:t>
            </a:r>
          </a:p>
          <a:p>
            <a:r>
              <a:rPr lang="en-US" dirty="0"/>
              <a:t>H/9 = 12</a:t>
            </a:r>
          </a:p>
          <a:p>
            <a:r>
              <a:rPr lang="en-US" dirty="0"/>
              <a:t>K/9 = 4.5</a:t>
            </a:r>
          </a:p>
          <a:p>
            <a:r>
              <a:rPr lang="en-US" dirty="0"/>
              <a:t>BB/9 = 3</a:t>
            </a:r>
          </a:p>
          <a:p>
            <a:r>
              <a:rPr lang="en-US" dirty="0"/>
              <a:t>K:BB = 1.5</a:t>
            </a:r>
          </a:p>
          <a:p>
            <a:r>
              <a:rPr lang="en-US" dirty="0"/>
              <a:t>Despite giving up 2 home runs and 2 double’s Knipe wasn’t hit extremely hard.</a:t>
            </a:r>
          </a:p>
          <a:p>
            <a:r>
              <a:rPr lang="en-US" dirty="0"/>
              <a:t>It’s important to note that both home runs were solo home runs. </a:t>
            </a:r>
          </a:p>
          <a:p>
            <a:r>
              <a:rPr lang="en-US" dirty="0"/>
              <a:t>His K/9 was down as well as having a low K:BB.</a:t>
            </a:r>
          </a:p>
          <a:p>
            <a:r>
              <a:rPr lang="en-US" dirty="0"/>
              <a:t>His BABIP and H/9 weren’t horrible and with a decrease in changeup usage and an increase in fastball and breaking ball usage his BABIP should go down, leading to better performances. </a:t>
            </a:r>
          </a:p>
        </p:txBody>
      </p:sp>
    </p:spTree>
    <p:extLst>
      <p:ext uri="{BB962C8B-B14F-4D97-AF65-F5344CB8AC3E}">
        <p14:creationId xmlns:p14="http://schemas.microsoft.com/office/powerpoint/2010/main" val="41127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18A9-4D1E-0678-41A1-6267B4F8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14C4-B50D-8316-934F-22ACE824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Knipe continued his prowess with maintaining his pitch velocity over the course of his start. </a:t>
            </a:r>
          </a:p>
          <a:p>
            <a:r>
              <a:rPr lang="en-US" dirty="0"/>
              <a:t>His BABIP was the second lowest during this start. </a:t>
            </a:r>
          </a:p>
          <a:p>
            <a:r>
              <a:rPr lang="en-US" dirty="0"/>
              <a:t>However, he gave up 4 extra base hits and he got extremely lucky that both home runs were with no men on base. </a:t>
            </a:r>
          </a:p>
          <a:p>
            <a:r>
              <a:rPr lang="en-US" dirty="0"/>
              <a:t>He had his 2</a:t>
            </a:r>
            <a:r>
              <a:rPr lang="en-US" baseline="30000" dirty="0"/>
              <a:t>nd</a:t>
            </a:r>
            <a:r>
              <a:rPr lang="en-US" dirty="0"/>
              <a:t> highest walk rate and his worst strikeout to walk ratio in this start. He pitched a lot to contact. </a:t>
            </a:r>
          </a:p>
          <a:p>
            <a:r>
              <a:rPr lang="en-US" dirty="0"/>
              <a:t>This was his first start where his changeup didn’t pitch that well. In other starts it’s been either his fastball or curveball that got hit badly. </a:t>
            </a:r>
          </a:p>
          <a:p>
            <a:r>
              <a:rPr lang="en-US" dirty="0"/>
              <a:t>Overall, Knipe’s average velocity was down about 2MPH per pitch from his previous start, which could possibly explain why his changeup didn’t perform well. </a:t>
            </a:r>
          </a:p>
        </p:txBody>
      </p:sp>
    </p:spTree>
    <p:extLst>
      <p:ext uri="{BB962C8B-B14F-4D97-AF65-F5344CB8AC3E}">
        <p14:creationId xmlns:p14="http://schemas.microsoft.com/office/powerpoint/2010/main" val="14822433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65</TotalTime>
  <Words>519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Evan Knipe 5th Start</vt:lpstr>
      <vt:lpstr>Fastball Usage</vt:lpstr>
      <vt:lpstr>Breaking Ball Usage</vt:lpstr>
      <vt:lpstr>Changeup Usage</vt:lpstr>
      <vt:lpstr>Hits</vt:lpstr>
      <vt:lpstr>Outs</vt:lpstr>
      <vt:lpstr>Stats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Evan Knipe 5th Start</dc:title>
  <dc:creator>Jarrett Markman</dc:creator>
  <cp:lastModifiedBy>Jarrett Markman</cp:lastModifiedBy>
  <cp:revision>33</cp:revision>
  <dcterms:created xsi:type="dcterms:W3CDTF">2022-07-09T02:56:46Z</dcterms:created>
  <dcterms:modified xsi:type="dcterms:W3CDTF">2022-07-09T04:02:36Z</dcterms:modified>
</cp:coreProperties>
</file>