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2C10A3-AB20-C74A-B963-6DCE33B9C8B1}">
          <p14:sldIdLst>
            <p14:sldId id="256"/>
          </p14:sldIdLst>
        </p14:section>
        <p14:section name="Pitch Usage" id="{C1BD4912-5608-0847-89F6-AFF9A74735A8}">
          <p14:sldIdLst>
            <p14:sldId id="257"/>
            <p14:sldId id="258"/>
            <p14:sldId id="259"/>
          </p14:sldIdLst>
        </p14:section>
        <p14:section name="Batted Balls" id="{71BFEF58-596B-9047-9230-CD5A5564E8D8}">
          <p14:sldIdLst>
            <p14:sldId id="260"/>
            <p14:sldId id="261"/>
          </p14:sldIdLst>
        </p14:section>
        <p14:section name="Stats and Comparison" id="{5EECA21C-B6BE-7949-B475-7ED5FA608CBD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3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048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8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28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4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8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8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149A-4133-004E-BBE1-FEA6DAE8D7A9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73B6-64BE-FC4D-994C-B0D7FF2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3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BF6F-21C5-6E84-B634-F78ADECF9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Evan Knipe 6</a:t>
            </a:r>
            <a:r>
              <a:rPr lang="en-US" baseline="30000" dirty="0"/>
              <a:t>th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54A6F-5F56-E1D5-2FD1-2801ECF80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07/13/22</a:t>
            </a:r>
          </a:p>
        </p:txBody>
      </p:sp>
    </p:spTree>
    <p:extLst>
      <p:ext uri="{BB962C8B-B14F-4D97-AF65-F5344CB8AC3E}">
        <p14:creationId xmlns:p14="http://schemas.microsoft.com/office/powerpoint/2010/main" val="29557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CEC0-50B3-C1D6-5085-1D0A59EC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2F7D-FD2F-1963-40BC-9B608C8B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226964" cy="3599316"/>
          </a:xfrm>
        </p:spPr>
        <p:txBody>
          <a:bodyPr/>
          <a:lstStyle/>
          <a:p>
            <a:r>
              <a:rPr lang="en-US" dirty="0"/>
              <a:t>Average Velocity = 78.8MPH</a:t>
            </a:r>
          </a:p>
          <a:p>
            <a:r>
              <a:rPr lang="en-US" dirty="0"/>
              <a:t>Max Velocity = 83MPH</a:t>
            </a:r>
          </a:p>
          <a:p>
            <a:r>
              <a:rPr lang="en-US" dirty="0"/>
              <a:t>79% Usage</a:t>
            </a:r>
          </a:p>
          <a:p>
            <a:r>
              <a:rPr lang="en-US" dirty="0"/>
              <a:t>Like his other starts, Knipe’s fastball increased in velocity as the game progressed. </a:t>
            </a:r>
          </a:p>
          <a:p>
            <a:r>
              <a:rPr lang="en-US" dirty="0"/>
              <a:t>His fastball started in the mid-high 70s and eventually ended in the high 70s and low 80s range.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579C4-E5B8-21C1-9224-2E01DB09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285" y="599107"/>
            <a:ext cx="6284715" cy="54783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456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194C-1DCF-6282-84B4-5B76B6EA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Changeup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5EEF-E58C-8893-8C80-A0D6DB84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Velocity = 73.8MPH</a:t>
            </a:r>
          </a:p>
          <a:p>
            <a:r>
              <a:rPr lang="en-US" dirty="0"/>
              <a:t>Max Velocity = 74MPH</a:t>
            </a:r>
          </a:p>
          <a:p>
            <a:r>
              <a:rPr lang="en-US" dirty="0"/>
              <a:t>8% Usage</a:t>
            </a:r>
          </a:p>
          <a:p>
            <a:r>
              <a:rPr lang="en-US" dirty="0"/>
              <a:t>Knipe only threw 6 changeups. </a:t>
            </a:r>
          </a:p>
          <a:p>
            <a:r>
              <a:rPr lang="en-US" dirty="0"/>
              <a:t>He threw 5 changeups of 74MPH and 1 that was 73MPH.</a:t>
            </a:r>
          </a:p>
          <a:p>
            <a:r>
              <a:rPr lang="en-US" dirty="0"/>
              <a:t>He didn’t really lose any velocity because he only threw 6 pitches in the same velocity range. </a:t>
            </a:r>
          </a:p>
        </p:txBody>
      </p:sp>
    </p:spTree>
    <p:extLst>
      <p:ext uri="{BB962C8B-B14F-4D97-AF65-F5344CB8AC3E}">
        <p14:creationId xmlns:p14="http://schemas.microsoft.com/office/powerpoint/2010/main" val="152135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FCCA-225E-810C-8ECA-A69E9DFE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B497-507D-1402-1B93-B339458F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Velocity = 71.3MPH</a:t>
            </a:r>
          </a:p>
          <a:p>
            <a:r>
              <a:rPr lang="en-US" dirty="0"/>
              <a:t>Max Velocity = 73MPH</a:t>
            </a:r>
          </a:p>
          <a:p>
            <a:r>
              <a:rPr lang="en-US" dirty="0"/>
              <a:t>12% Usage</a:t>
            </a:r>
          </a:p>
          <a:p>
            <a:r>
              <a:rPr lang="en-US" dirty="0"/>
              <a:t>Knipe only threw 9 breaking balls.</a:t>
            </a:r>
          </a:p>
          <a:p>
            <a:r>
              <a:rPr lang="en-US" dirty="0"/>
              <a:t>Aside from one 67MPH breaking ball, his velocity ranged from 71-72MPH throughout his start. </a:t>
            </a:r>
          </a:p>
        </p:txBody>
      </p:sp>
    </p:spTree>
    <p:extLst>
      <p:ext uri="{BB962C8B-B14F-4D97-AF65-F5344CB8AC3E}">
        <p14:creationId xmlns:p14="http://schemas.microsoft.com/office/powerpoint/2010/main" val="61610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B920-7D6F-30AE-D08E-BF7392BE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4BE9-43B1-06F6-BBCD-3147AD47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599316"/>
          </a:xfrm>
        </p:spPr>
        <p:txBody>
          <a:bodyPr/>
          <a:lstStyle/>
          <a:p>
            <a:r>
              <a:rPr lang="en-US" dirty="0"/>
              <a:t>Knipe only gave up 3 hits, 2 singles and a double.</a:t>
            </a:r>
          </a:p>
          <a:p>
            <a:r>
              <a:rPr lang="en-US" dirty="0"/>
              <a:t>All the hits given up were fastballs to right-handed hitters.</a:t>
            </a:r>
          </a:p>
          <a:p>
            <a:r>
              <a:rPr lang="en-US" dirty="0"/>
              <a:t>All to varying locations, which might not indicate hitters find success against Knipe based on location.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1569B-D19A-3919-740A-B5EF16C9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622598"/>
            <a:ext cx="6096000" cy="5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AB18-7AE7-9C7D-16D0-64ADC403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9F77-6220-572B-6090-4B0FDFAB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256" y="2336873"/>
            <a:ext cx="4761487" cy="3599316"/>
          </a:xfrm>
        </p:spPr>
        <p:txBody>
          <a:bodyPr/>
          <a:lstStyle/>
          <a:p>
            <a:r>
              <a:rPr lang="en-US" dirty="0"/>
              <a:t>Knipe didn’t find that much success by targeting locations. </a:t>
            </a:r>
          </a:p>
          <a:p>
            <a:r>
              <a:rPr lang="en-US" dirty="0"/>
              <a:t>He got all his field outs as well as all the hits. </a:t>
            </a:r>
          </a:p>
          <a:p>
            <a:r>
              <a:rPr lang="en-US" dirty="0"/>
              <a:t>With an 80% usage rate that’s not too surprising. </a:t>
            </a:r>
          </a:p>
          <a:p>
            <a:r>
              <a:rPr lang="en-US" dirty="0"/>
              <a:t>Hitters went 3-for-11 on balls in play.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9D663-81CA-3892-F3B4-2D337726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9742"/>
            <a:ext cx="3359256" cy="2928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46AEE8-AAE0-4B24-C135-3322F5538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743" y="-1"/>
            <a:ext cx="4071257" cy="35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280-4798-BEA9-BB8B-550CF193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F7AA-4CA6-4C28-CDD2-62DE4B1E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BABIP = .272</a:t>
            </a:r>
          </a:p>
          <a:p>
            <a:r>
              <a:rPr lang="en-US" dirty="0"/>
              <a:t>H/9 = 5.4</a:t>
            </a:r>
          </a:p>
          <a:p>
            <a:r>
              <a:rPr lang="en-US" dirty="0"/>
              <a:t>K/9 = 9</a:t>
            </a:r>
          </a:p>
          <a:p>
            <a:r>
              <a:rPr lang="en-US" dirty="0"/>
              <a:t>BB/9 = 1.8</a:t>
            </a:r>
          </a:p>
          <a:p>
            <a:r>
              <a:rPr lang="en-US" dirty="0"/>
              <a:t>K:BB = 5</a:t>
            </a:r>
          </a:p>
          <a:p>
            <a:r>
              <a:rPr lang="en-US" dirty="0"/>
              <a:t>Knipe pitched incredibly well to contact, in addition to a high strikeout rate and a low walk rate.</a:t>
            </a:r>
          </a:p>
        </p:txBody>
      </p:sp>
    </p:spTree>
    <p:extLst>
      <p:ext uri="{BB962C8B-B14F-4D97-AF65-F5344CB8AC3E}">
        <p14:creationId xmlns:p14="http://schemas.microsoft.com/office/powerpoint/2010/main" val="129633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32F7-CE3A-DB0A-7E36-F8C9FC9E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A493-2905-01C9-9BDE-BA82C90A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was Evan Knipe’s best start. </a:t>
            </a:r>
          </a:p>
          <a:p>
            <a:r>
              <a:rPr lang="en-US" dirty="0"/>
              <a:t>He had his lowest BABIP, lowest H/9 and his highest K/9.</a:t>
            </a:r>
          </a:p>
          <a:p>
            <a:r>
              <a:rPr lang="en-US" dirty="0"/>
              <a:t>Knipe additionally kept his control secure, with a low walks per nine below 2 and a strikeout to walk ratio of 5 strikeouts per walks.</a:t>
            </a:r>
          </a:p>
          <a:p>
            <a:r>
              <a:rPr lang="en-US" dirty="0"/>
              <a:t>There’s nothing much else to say, Knipe’s fastball and breaking ball both pitched very well, and he had one of his best starts of the season. </a:t>
            </a:r>
          </a:p>
          <a:p>
            <a:r>
              <a:rPr lang="en-US" dirty="0"/>
              <a:t>Maybe a high fastball usage, mixed with some breaking balls will help him continue this kind of success.</a:t>
            </a:r>
          </a:p>
        </p:txBody>
      </p:sp>
    </p:spTree>
    <p:extLst>
      <p:ext uri="{BB962C8B-B14F-4D97-AF65-F5344CB8AC3E}">
        <p14:creationId xmlns:p14="http://schemas.microsoft.com/office/powerpoint/2010/main" val="23816723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105</TotalTime>
  <Words>373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Evan Knipe 6th Start</vt:lpstr>
      <vt:lpstr>Fastball Usage</vt:lpstr>
      <vt:lpstr>Changeup Usage</vt:lpstr>
      <vt:lpstr>Breaking Ball Usage</vt:lpstr>
      <vt:lpstr>Hits</vt:lpstr>
      <vt:lpstr>Outs</vt:lpstr>
      <vt:lpstr>Stats</vt:lpstr>
      <vt:lpstr>Comparison to other starts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Evan Knipe 6th Start</dc:title>
  <dc:creator>Jarrett Markman</dc:creator>
  <cp:lastModifiedBy>Jarrett Markman</cp:lastModifiedBy>
  <cp:revision>36</cp:revision>
  <dcterms:created xsi:type="dcterms:W3CDTF">2022-07-15T03:41:00Z</dcterms:created>
  <dcterms:modified xsi:type="dcterms:W3CDTF">2022-07-15T05:26:23Z</dcterms:modified>
</cp:coreProperties>
</file>