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8506B8-1514-7D42-A16E-B7DB4DE1443A}">
          <p14:sldIdLst>
            <p14:sldId id="256"/>
          </p14:sldIdLst>
        </p14:section>
        <p14:section name="Pitch Usage" id="{1C7DB776-1EE7-AE4D-B9D0-1CD48AC1009A}">
          <p14:sldIdLst>
            <p14:sldId id="257"/>
            <p14:sldId id="260"/>
            <p14:sldId id="261"/>
          </p14:sldIdLst>
        </p14:section>
        <p14:section name="Batted Balls" id="{0BC23C38-8B7D-424C-8198-0B093A35C8F3}">
          <p14:sldIdLst>
            <p14:sldId id="258"/>
            <p14:sldId id="262"/>
          </p14:sldIdLst>
        </p14:section>
        <p14:section name="Stats and Comparison" id="{F1DA47DC-54AA-1E45-BC6F-AD3D8A878A7F}">
          <p14:sldIdLst>
            <p14:sldId id="259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/>
    <p:restoredTop sz="96327"/>
  </p:normalViewPr>
  <p:slideViewPr>
    <p:cSldViewPr snapToGrid="0">
      <p:cViewPr varScale="1">
        <p:scale>
          <a:sx n="87" d="100"/>
          <a:sy n="87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C762-70DF-2EA3-6F30-E967A41F8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Evan Knipe 7</a:t>
            </a:r>
            <a:r>
              <a:rPr lang="en-US" baseline="30000" dirty="0"/>
              <a:t>th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DE1E9-7ECC-B77C-B214-CC77FB0D8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07/19/22</a:t>
            </a:r>
          </a:p>
        </p:txBody>
      </p:sp>
    </p:spTree>
    <p:extLst>
      <p:ext uri="{BB962C8B-B14F-4D97-AF65-F5344CB8AC3E}">
        <p14:creationId xmlns:p14="http://schemas.microsoft.com/office/powerpoint/2010/main" val="176315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A1E71-A419-A03B-5CDE-0F5C7F95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4A1B-E665-5445-18AA-7AE05BDE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80.5MPH</a:t>
            </a:r>
          </a:p>
          <a:p>
            <a:r>
              <a:rPr lang="en-US" sz="1800" dirty="0"/>
              <a:t>Max Velocity = 83MPH</a:t>
            </a:r>
          </a:p>
          <a:p>
            <a:r>
              <a:rPr lang="en-US" sz="1800" dirty="0"/>
              <a:t>69% Usage</a:t>
            </a:r>
          </a:p>
          <a:p>
            <a:r>
              <a:rPr lang="en-US" sz="1800" dirty="0"/>
              <a:t>Knipe threw his fastball A LOT, almost 70% of the time. </a:t>
            </a:r>
          </a:p>
          <a:p>
            <a:r>
              <a:rPr lang="en-US" sz="1800" dirty="0"/>
              <a:t>His fastball started in the high 70s and ended around the low-mid 80s.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2805718-C346-7E46-3A04-EE42ACCA8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45478"/>
            <a:ext cx="6303134" cy="53365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56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004BF-D331-0823-C440-0C0403B6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Changeup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DF30-A82F-D2BE-CED2-625585C8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73.7MPH</a:t>
            </a:r>
          </a:p>
          <a:p>
            <a:r>
              <a:rPr lang="en-US" sz="1800" dirty="0"/>
              <a:t>Max Velocity = 77MPH</a:t>
            </a:r>
          </a:p>
          <a:p>
            <a:r>
              <a:rPr lang="en-US" sz="1800" dirty="0"/>
              <a:t>19% Usage</a:t>
            </a:r>
          </a:p>
          <a:p>
            <a:r>
              <a:rPr lang="en-US" sz="1800" dirty="0"/>
              <a:t>Knipe threw his changeup the second most.</a:t>
            </a:r>
          </a:p>
          <a:p>
            <a:r>
              <a:rPr lang="en-US" sz="1800" dirty="0"/>
              <a:t>His changeup was hit really bad.</a:t>
            </a:r>
          </a:p>
          <a:p>
            <a:r>
              <a:rPr lang="en-US" sz="1800" dirty="0"/>
              <a:t>His changeup did grow in velocity as the game progressed.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53FD452-C6E6-9F55-8A38-FA13AF584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45478"/>
            <a:ext cx="6303134" cy="53365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65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9ECD-BA29-252F-D374-0DE6620C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Breaking 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C9F3-B065-AEC9-6D9E-E6B1E32F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Average Velocity = 68.6MPH</a:t>
            </a:r>
          </a:p>
          <a:p>
            <a:r>
              <a:rPr lang="en-US" sz="1800" dirty="0"/>
              <a:t>Max Velocity = 73MPH</a:t>
            </a:r>
          </a:p>
          <a:p>
            <a:r>
              <a:rPr lang="en-US" sz="1800" dirty="0"/>
              <a:t>13% Usage</a:t>
            </a:r>
          </a:p>
          <a:p>
            <a:r>
              <a:rPr lang="en-US" sz="1800" dirty="0"/>
              <a:t>Knipe threw only a few curveballs and sliders.</a:t>
            </a:r>
          </a:p>
          <a:p>
            <a:r>
              <a:rPr lang="en-US" sz="1800" dirty="0"/>
              <a:t>As you can see his sliders are probably the pitches in the ~72MPH range, and his curveballs are in the low-mid 60s.</a:t>
            </a:r>
          </a:p>
          <a:p>
            <a:r>
              <a:rPr lang="en-US" sz="1800" dirty="0"/>
              <a:t>However, it seems that both pitches grew in velocity over the course of the game.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141ABB9-7F25-C269-14BC-841547893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45478"/>
            <a:ext cx="6303134" cy="53365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7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39E9-2610-2FB8-0F2C-82CC83AF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5C67-91CD-16B6-487F-F427D8B97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4518" y="2336873"/>
            <a:ext cx="4396159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Knipe was hit mostly by righties. </a:t>
            </a:r>
          </a:p>
          <a:p>
            <a:r>
              <a:rPr lang="en-US" dirty="0"/>
              <a:t>His changeup was hit really badly for its low usage. </a:t>
            </a:r>
          </a:p>
          <a:p>
            <a:r>
              <a:rPr lang="en-US" dirty="0"/>
              <a:t>His changeup gave up 2 home runs, a double and a single.</a:t>
            </a:r>
          </a:p>
          <a:p>
            <a:r>
              <a:rPr lang="en-US" dirty="0"/>
              <a:t>1 home run and 1 double were middle-in. </a:t>
            </a:r>
          </a:p>
          <a:p>
            <a:r>
              <a:rPr lang="en-US" dirty="0"/>
              <a:t>3 righties got singles on middle-in fastballs.</a:t>
            </a:r>
          </a:p>
          <a:p>
            <a:r>
              <a:rPr lang="en-US" dirty="0"/>
              <a:t>He also gave up a double, home run and single on middle-middle pitches (1FB, 1CH, 1SL)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BFA90-C4FD-30FA-2267-DD663AC0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2348"/>
            <a:ext cx="3754518" cy="3185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037C4E-5D19-91C7-37D6-F294A754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677" y="-1"/>
            <a:ext cx="4041323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3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9D29-249C-3616-76B7-4FCF662C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BB8B-4342-5D13-41B6-D574D0E1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316" y="2336873"/>
            <a:ext cx="4183363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 he pitched poorly, he seemed to have found success with high pitches. </a:t>
            </a:r>
          </a:p>
          <a:p>
            <a:r>
              <a:rPr lang="en-US" dirty="0"/>
              <a:t>Hitters were 1-for-4 on low-middle pitches.</a:t>
            </a:r>
          </a:p>
          <a:p>
            <a:r>
              <a:rPr lang="en-US" dirty="0"/>
              <a:t>Right-handed hitters went 0-for-2 on high-inside fastballs. </a:t>
            </a:r>
          </a:p>
          <a:p>
            <a:r>
              <a:rPr lang="en-US" dirty="0"/>
              <a:t>Hitters were also 0-for-3 on high middle fastballs.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FBEB3-EE5B-9DDA-717F-717CFF97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1792"/>
            <a:ext cx="3967316" cy="336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A2F43-F26D-D024-AA04-2E88858CE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679" y="0"/>
            <a:ext cx="404132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9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930A-B23F-6648-E213-37A3D49F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5680-B936-FF0A-C981-63BCF766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BABIP = .565</a:t>
            </a:r>
          </a:p>
          <a:p>
            <a:r>
              <a:rPr lang="en-US" dirty="0"/>
              <a:t>H/9 = 25.05</a:t>
            </a:r>
          </a:p>
          <a:p>
            <a:r>
              <a:rPr lang="en-US" dirty="0"/>
              <a:t>K/9 = 7.71</a:t>
            </a:r>
          </a:p>
          <a:p>
            <a:r>
              <a:rPr lang="en-US" dirty="0"/>
              <a:t>BB/9 = 1.93</a:t>
            </a:r>
          </a:p>
          <a:p>
            <a:r>
              <a:rPr lang="en-US" dirty="0"/>
              <a:t>K:BB =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D5BF-3846-4AFD-FF21-68C22740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60A8-894F-FB40-4EEB-CA8F7EC2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was Knipe’s worst start by a large margin. </a:t>
            </a:r>
          </a:p>
          <a:p>
            <a:r>
              <a:rPr lang="en-US" dirty="0"/>
              <a:t>His fastball was hit pretty badly, and his changeup was destroyed.</a:t>
            </a:r>
          </a:p>
          <a:p>
            <a:r>
              <a:rPr lang="en-US" dirty="0"/>
              <a:t> Knipe definitely should lower his changeup usage as hitters went .1000 when hitting it in play, with a single, double and </a:t>
            </a:r>
            <a:r>
              <a:rPr lang="en-US" b="1" u="sng" dirty="0"/>
              <a:t>2</a:t>
            </a:r>
            <a:r>
              <a:rPr lang="en-US" dirty="0"/>
              <a:t> home runs. </a:t>
            </a:r>
          </a:p>
          <a:p>
            <a:r>
              <a:rPr lang="en-US" dirty="0"/>
              <a:t>His breaking ball and slider could be effective pitches with increased usage. </a:t>
            </a:r>
          </a:p>
          <a:p>
            <a:r>
              <a:rPr lang="en-US" dirty="0"/>
              <a:t>His fastball continued to pitch well. </a:t>
            </a:r>
          </a:p>
          <a:p>
            <a:r>
              <a:rPr lang="en-US" dirty="0"/>
              <a:t>If he can lower his changeup usage to maybe 10% and have 30% usage for his slider and changeup he can throw his fastball with success 60-70% of </a:t>
            </a:r>
            <a:r>
              <a:rPr lang="en-US"/>
              <a:t>the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71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58</TotalTime>
  <Words>396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Evan Knipe 7th Start</vt:lpstr>
      <vt:lpstr>Fastball Usage</vt:lpstr>
      <vt:lpstr>Changeup Usage</vt:lpstr>
      <vt:lpstr>Breaking Ball Usage</vt:lpstr>
      <vt:lpstr>Hits</vt:lpstr>
      <vt:lpstr>Outs</vt:lpstr>
      <vt:lpstr>Stats</vt:lpstr>
      <vt:lpstr>Comparison to other starts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Evan Knipe 7th Start</dc:title>
  <dc:creator>Jarrett Markman</dc:creator>
  <cp:lastModifiedBy>Jarrett Markman</cp:lastModifiedBy>
  <cp:revision>40</cp:revision>
  <dcterms:created xsi:type="dcterms:W3CDTF">2022-07-21T17:48:29Z</dcterms:created>
  <dcterms:modified xsi:type="dcterms:W3CDTF">2022-07-21T18:46:33Z</dcterms:modified>
</cp:coreProperties>
</file>