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5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90"/>
    <p:restoredTop sz="94690"/>
  </p:normalViewPr>
  <p:slideViewPr>
    <p:cSldViewPr snapToGrid="0" snapToObjects="1">
      <p:cViewPr varScale="1">
        <p:scale>
          <a:sx n="96" d="100"/>
          <a:sy n="96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1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586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5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4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19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0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3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0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3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1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0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7E92-BFE8-9449-A92D-0CA50D5CCDC2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2E5C-2E1A-FD4D-B60E-21CB6357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88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75AC5-0625-459F-49AA-AF9C460CE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Cole Koeppel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217E7-5C1A-E495-A4B2-7E2F9A09D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06/11/2022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0BA8-61EE-27C1-5932-3935EF4F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6E29-738C-573C-52D4-73284F3C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four of the five hits given up, the pitch location was some variation of in the middle. </a:t>
            </a:r>
          </a:p>
          <a:p>
            <a:r>
              <a:rPr lang="en-US" dirty="0"/>
              <a:t>However, 3 of the 9 outs were on middle pitches.</a:t>
            </a:r>
          </a:p>
          <a:p>
            <a:r>
              <a:rPr lang="en-US" dirty="0"/>
              <a:t>Koeppel got 3 outs on pitches that were high-right. </a:t>
            </a:r>
          </a:p>
          <a:p>
            <a:r>
              <a:rPr lang="en-US" dirty="0"/>
              <a:t>Koeppel also got 2 outs on pitches that were low-left.</a:t>
            </a:r>
          </a:p>
          <a:p>
            <a:r>
              <a:rPr lang="en-US" dirty="0"/>
              <a:t>Something that he could do is target those locations to have more success on batted balls in play.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1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CBB5-E921-3931-A1C4-ECC044D9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272E0-195F-2058-1020-2BB008C1C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379" y="0"/>
            <a:ext cx="5833241" cy="6861474"/>
          </a:xfrm>
        </p:spPr>
      </p:pic>
    </p:spTree>
    <p:extLst>
      <p:ext uri="{BB962C8B-B14F-4D97-AF65-F5344CB8AC3E}">
        <p14:creationId xmlns:p14="http://schemas.microsoft.com/office/powerpoint/2010/main" val="94277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C2E4-1C72-D249-77BF-E98FE48B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4019-9BE0-141F-607E-3C168390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Peaked in max velocity on his second pitch.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Downward sloping line indicates a decrease in velocity as the game progresses.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of data from pitches 20-40 with some of the lower velocity fastballs.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average fastball velocity was 82.9 MPH.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23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6CBB-D8FE-09A3-5DC6-3201DBD0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7FD0C-C104-BF3B-9C2D-5FCA5A798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856" y="0"/>
            <a:ext cx="5830288" cy="6858000"/>
          </a:xfrm>
        </p:spPr>
      </p:pic>
    </p:spTree>
    <p:extLst>
      <p:ext uri="{BB962C8B-B14F-4D97-AF65-F5344CB8AC3E}">
        <p14:creationId xmlns:p14="http://schemas.microsoft.com/office/powerpoint/2010/main" val="343085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DCC-8FE0-4716-CC0C-26831722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6650-41A7-AE06-B3E1-D957A8AA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Downward sloping line shows a decrease in velocity as the game progresses.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average off-speed velocity was 74.9 MPH.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outlier of 65 MPH towards the end of his performance.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7953-85E9-DD06-B924-9BC8C0EF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C345-0844-960C-EC72-E952F213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Fastball BABIP = .333</a:t>
            </a:r>
          </a:p>
          <a:p>
            <a:r>
              <a:rPr lang="en-US" dirty="0"/>
              <a:t>Off-speed BABIP = .400</a:t>
            </a:r>
          </a:p>
          <a:p>
            <a:r>
              <a:rPr lang="en-US" dirty="0"/>
              <a:t>Overall BABIP = .357</a:t>
            </a:r>
          </a:p>
          <a:p>
            <a:r>
              <a:rPr lang="en-US" dirty="0"/>
              <a:t>K/9 = 4.5</a:t>
            </a:r>
          </a:p>
          <a:p>
            <a:r>
              <a:rPr lang="en-US" dirty="0"/>
              <a:t>BB/9 = 11.25</a:t>
            </a:r>
          </a:p>
          <a:p>
            <a:r>
              <a:rPr lang="en-US" dirty="0"/>
              <a:t>H/9 = 11.25</a:t>
            </a:r>
          </a:p>
        </p:txBody>
      </p:sp>
    </p:spTree>
    <p:extLst>
      <p:ext uri="{BB962C8B-B14F-4D97-AF65-F5344CB8AC3E}">
        <p14:creationId xmlns:p14="http://schemas.microsoft.com/office/powerpoint/2010/main" val="79719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1C67-0556-6D8A-7951-A45031A4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7DB7-2876-8DF9-1F87-6CDD29A0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Koeppel got unlucky with a relatively high BABIP which could indicate possible success in the future, however a high walk rate and low strikeout rate may not bode well for future performances.</a:t>
            </a:r>
          </a:p>
          <a:p>
            <a:r>
              <a:rPr lang="en-US" dirty="0"/>
              <a:t>His high H/9 should decrease over a larger sample size, as well as high walk rate and BABIP however there is no way to definitively know. </a:t>
            </a:r>
          </a:p>
        </p:txBody>
      </p:sp>
    </p:spTree>
    <p:extLst>
      <p:ext uri="{BB962C8B-B14F-4D97-AF65-F5344CB8AC3E}">
        <p14:creationId xmlns:p14="http://schemas.microsoft.com/office/powerpoint/2010/main" val="85136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0E86-C1C3-319E-5A09-E3EEF595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A39C9-E65B-6291-BC23-177826DB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5027" y="14802"/>
            <a:ext cx="5817704" cy="68431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890CA-44C4-A412-1381-4CBA845E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70" y="14802"/>
            <a:ext cx="5817704" cy="68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3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BEED-A26D-D3DF-BA79-BA1A9B99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7FEA7-183B-614C-8058-332C9C04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3" y="0"/>
            <a:ext cx="5830288" cy="68580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23447C-B12A-D987-1B5C-49D51ED6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940" y="1"/>
            <a:ext cx="5830287" cy="6857999"/>
          </a:xfrm>
        </p:spPr>
      </p:pic>
    </p:spTree>
    <p:extLst>
      <p:ext uri="{BB962C8B-B14F-4D97-AF65-F5344CB8AC3E}">
        <p14:creationId xmlns:p14="http://schemas.microsoft.com/office/powerpoint/2010/main" val="34575961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{E36A4DBF-8817-A442-8A37-6EF7ACC24DC0}tf10001057</Template>
  <TotalTime>141</TotalTime>
  <Words>248</Words>
  <Application>Microsoft Macintosh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Trebuchet MS</vt:lpstr>
      <vt:lpstr>Berlin</vt:lpstr>
      <vt:lpstr>Cole Koeppel</vt:lpstr>
      <vt:lpstr>PowerPoint Presentation</vt:lpstr>
      <vt:lpstr>PowerPoint Presentation</vt:lpstr>
      <vt:lpstr>PowerPoint Presentation</vt:lpstr>
      <vt:lpstr>PowerPoint Presentation</vt:lpstr>
      <vt:lpstr>Stats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Cole Koeppel</dc:title>
  <dc:creator>Jarrett Markman</dc:creator>
  <cp:lastModifiedBy>Jarrett Markman</cp:lastModifiedBy>
  <cp:revision>29</cp:revision>
  <dcterms:created xsi:type="dcterms:W3CDTF">2022-06-14T01:24:04Z</dcterms:created>
  <dcterms:modified xsi:type="dcterms:W3CDTF">2022-06-14T03:46:42Z</dcterms:modified>
</cp:coreProperties>
</file>