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6"/>
    <p:restoredTop sz="96327"/>
  </p:normalViewPr>
  <p:slideViewPr>
    <p:cSldViewPr snapToGrid="0" snapToObjects="1">
      <p:cViewPr varScale="1">
        <p:scale>
          <a:sx n="72" d="100"/>
          <a:sy n="72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1AB8-EF89-0EC9-D37E-440A799C5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Cole Koeppel 2</a:t>
            </a:r>
            <a:r>
              <a:rPr lang="en-US" baseline="30000" dirty="0"/>
              <a:t>nd</a:t>
            </a:r>
            <a:r>
              <a:rPr lang="en-US" dirty="0"/>
              <a:t>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FCB2-162F-C966-CFF5-7EB4E5BBD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06-16-2022</a:t>
            </a:r>
          </a:p>
        </p:txBody>
      </p:sp>
    </p:spTree>
    <p:extLst>
      <p:ext uri="{BB962C8B-B14F-4D97-AF65-F5344CB8AC3E}">
        <p14:creationId xmlns:p14="http://schemas.microsoft.com/office/powerpoint/2010/main" val="17785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3F8F-D584-710F-A5AB-E74898E7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E3E4-ABAC-C447-773A-C5CDEAB8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Average Velocity = 83.3MPH</a:t>
            </a:r>
          </a:p>
          <a:p>
            <a:r>
              <a:rPr lang="en-US" dirty="0"/>
              <a:t>Max Velocity = 86MPH</a:t>
            </a:r>
          </a:p>
          <a:p>
            <a:r>
              <a:rPr lang="en-US" dirty="0"/>
              <a:t>71% Usage</a:t>
            </a:r>
          </a:p>
          <a:p>
            <a:r>
              <a:rPr lang="en-US" dirty="0"/>
              <a:t>Again, Koeppel peaked early and the trendline indicates a decrease in velocity as his start progressed. </a:t>
            </a:r>
          </a:p>
          <a:p>
            <a:r>
              <a:rPr lang="en-US" dirty="0"/>
              <a:t>After pitch 50 Koeppel was more susceptible to outlying pitches under his 83.3MPH average.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2A1DB-261E-4229-C332-4965F65A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D0C6-2FBA-D780-2FBC-1B0A62FF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Curveball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665-7C63-60A1-D81C-633B5C50E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32152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Average Velocity = 72.1MPH</a:t>
            </a:r>
          </a:p>
          <a:p>
            <a:r>
              <a:rPr lang="en-US" dirty="0"/>
              <a:t>Max Velocity = 75MPH</a:t>
            </a:r>
          </a:p>
          <a:p>
            <a:r>
              <a:rPr lang="en-US" dirty="0"/>
              <a:t>25% Usage</a:t>
            </a:r>
          </a:p>
          <a:p>
            <a:r>
              <a:rPr lang="en-US" dirty="0"/>
              <a:t>Unlike his fastball, Koeppel’s curveball velocity was a lot more consistent throughout his start, hovering about 72MPH like the trend line indicates.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80C9B-AAB2-10BF-E04C-360CF28D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73" y="0"/>
            <a:ext cx="8079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4348-A44F-31B5-A835-04BFF03D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 Hits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77F0-62EB-F788-6793-2A912265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16" y="2336873"/>
            <a:ext cx="371116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Koeppel gave up 6 singles on 17 batted balls. </a:t>
            </a:r>
          </a:p>
          <a:p>
            <a:r>
              <a:rPr lang="en-US" dirty="0"/>
              <a:t>2 of those singles however were on bloopers which may indicate him being unlucky.</a:t>
            </a:r>
          </a:p>
          <a:p>
            <a:r>
              <a:rPr lang="en-US" dirty="0"/>
              <a:t>He did get two line-drive put outs, however. </a:t>
            </a:r>
          </a:p>
          <a:p>
            <a:r>
              <a:rPr lang="en-US" dirty="0"/>
              <a:t>He gave up all his hits on the fastball as well as half of them coming from the middle outside on right-handed hitters.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A49CC-3389-BDE7-F368-024CC560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584" y="0"/>
            <a:ext cx="4240416" cy="359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580BDA-13ED-39E7-A544-967B034A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8684"/>
            <a:ext cx="4240416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DAF8-9546-D4A8-721C-F201B2C8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Batted Ball 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FEB0-FF4C-FE8B-BA3A-42AE9568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0" y="2336873"/>
            <a:ext cx="3180159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Koeppel got 3 of his field outs on pitches in the low-right (2 being righties).</a:t>
            </a:r>
          </a:p>
          <a:p>
            <a:r>
              <a:rPr lang="en-US" dirty="0"/>
              <a:t>He got 2 field outs on his curveball and 8 on his fastball.</a:t>
            </a:r>
          </a:p>
          <a:p>
            <a:r>
              <a:rPr lang="en-US" dirty="0"/>
              <a:t>Maybe an increased curveball usage can lead to better batted ball success for Koeppel.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5A2F-A501-5C69-F790-D518D470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436"/>
            <a:ext cx="4145280" cy="3518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26E6B-37EF-2631-4101-414A08600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39" y="0"/>
            <a:ext cx="4866561" cy="41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4C-7757-BBD0-036C-BECEEE4A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4FBB-8CEB-3C3C-AF11-56011DA1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BABIP = .353</a:t>
            </a:r>
          </a:p>
          <a:p>
            <a:r>
              <a:rPr lang="en-US" dirty="0"/>
              <a:t>H/9 = 11.56</a:t>
            </a:r>
          </a:p>
          <a:p>
            <a:r>
              <a:rPr lang="en-US" dirty="0"/>
              <a:t>K/9 = 5.78</a:t>
            </a:r>
          </a:p>
          <a:p>
            <a:r>
              <a:rPr lang="en-US" dirty="0"/>
              <a:t>BB/9 = 3.85</a:t>
            </a:r>
          </a:p>
          <a:p>
            <a:r>
              <a:rPr lang="en-US" dirty="0"/>
              <a:t>K:BB = 1.5</a:t>
            </a:r>
          </a:p>
          <a:p>
            <a:r>
              <a:rPr lang="en-US" dirty="0"/>
              <a:t>Koeppel got hit hard on his fastball which led to a higher BABIP. </a:t>
            </a:r>
          </a:p>
          <a:p>
            <a:r>
              <a:rPr lang="en-US" dirty="0"/>
              <a:t>An increased Curveball usage should result in better BABIP luck and a better H/9.</a:t>
            </a:r>
          </a:p>
          <a:p>
            <a:r>
              <a:rPr lang="en-US" dirty="0"/>
              <a:t>Koeppel didn’t have an extremely high strikeout rate or walk rate however had a pretty poor strikeout to walk ratio of 1.5. </a:t>
            </a:r>
          </a:p>
        </p:txBody>
      </p:sp>
    </p:spTree>
    <p:extLst>
      <p:ext uri="{BB962C8B-B14F-4D97-AF65-F5344CB8AC3E}">
        <p14:creationId xmlns:p14="http://schemas.microsoft.com/office/powerpoint/2010/main" val="27289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412E-97B8-997E-04B8-946C938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his 1</a:t>
            </a:r>
            <a:r>
              <a:rPr lang="en-US" baseline="30000" dirty="0"/>
              <a:t>st</a:t>
            </a:r>
            <a:r>
              <a:rPr lang="en-US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F81B-0362-9355-E430-14D5471C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Koeppel had similar performances in his BABIP and H/9.</a:t>
            </a:r>
          </a:p>
          <a:p>
            <a:r>
              <a:rPr lang="en-US" dirty="0"/>
              <a:t>However, Koeppel has shown signs of a lot of improvement. </a:t>
            </a:r>
          </a:p>
          <a:p>
            <a:r>
              <a:rPr lang="en-US" dirty="0"/>
              <a:t>In addition to having a .000 BABIP on his Curveball he increased his K/9 while decreasing his BB/9 and his K:BB. </a:t>
            </a:r>
          </a:p>
        </p:txBody>
      </p:sp>
    </p:spTree>
    <p:extLst>
      <p:ext uri="{BB962C8B-B14F-4D97-AF65-F5344CB8AC3E}">
        <p14:creationId xmlns:p14="http://schemas.microsoft.com/office/powerpoint/2010/main" val="23313971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337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Cole Koeppel 2nd Start</vt:lpstr>
      <vt:lpstr>Fastball Usage</vt:lpstr>
      <vt:lpstr>Curveball Usage</vt:lpstr>
      <vt:lpstr>Batted Ball Hits</vt:lpstr>
      <vt:lpstr>Batted Ball Outs</vt:lpstr>
      <vt:lpstr>Stats</vt:lpstr>
      <vt:lpstr>Comparison to his 1st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Koeppel 2nd Start</dc:title>
  <dc:creator>Jarrett Markman</dc:creator>
  <cp:lastModifiedBy>Jarrett Markman</cp:lastModifiedBy>
  <cp:revision>17</cp:revision>
  <dcterms:created xsi:type="dcterms:W3CDTF">2022-06-27T22:28:59Z</dcterms:created>
  <dcterms:modified xsi:type="dcterms:W3CDTF">2022-06-27T23:54:31Z</dcterms:modified>
</cp:coreProperties>
</file>